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4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5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4"/>
    <p:sldMasterId id="2147484497" r:id="rId5"/>
    <p:sldMasterId id="2147484509" r:id="rId6"/>
    <p:sldMasterId id="2147484533" r:id="rId7"/>
    <p:sldMasterId id="2147484560" r:id="rId8"/>
    <p:sldMasterId id="2147484584" r:id="rId9"/>
  </p:sldMasterIdLst>
  <p:notesMasterIdLst>
    <p:notesMasterId r:id="rId21"/>
  </p:notesMasterIdLst>
  <p:handoutMasterIdLst>
    <p:handoutMasterId r:id="rId22"/>
  </p:handoutMasterIdLst>
  <p:sldIdLst>
    <p:sldId id="1502" r:id="rId10"/>
    <p:sldId id="1537" r:id="rId11"/>
    <p:sldId id="1539" r:id="rId12"/>
    <p:sldId id="1530" r:id="rId13"/>
    <p:sldId id="1531" r:id="rId14"/>
    <p:sldId id="1532" r:id="rId15"/>
    <p:sldId id="1536" r:id="rId16"/>
    <p:sldId id="1522" r:id="rId17"/>
    <p:sldId id="1524" r:id="rId18"/>
    <p:sldId id="1525" r:id="rId19"/>
    <p:sldId id="1516" r:id="rId2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chine Learning, AI &amp; Data Science Conference Template" id="{E1C8FB21-FF75-44A0-8090-B2FB240B014B}">
          <p14:sldIdLst>
            <p14:sldId id="1502"/>
            <p14:sldId id="1537"/>
            <p14:sldId id="1539"/>
            <p14:sldId id="1530"/>
            <p14:sldId id="1531"/>
            <p14:sldId id="1532"/>
            <p14:sldId id="1536"/>
            <p14:sldId id="1522"/>
            <p14:sldId id="1524"/>
            <p14:sldId id="1525"/>
            <p14:sldId id="151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0078D7"/>
    <a:srgbClr val="FF8C00"/>
    <a:srgbClr val="D83B01"/>
    <a:srgbClr val="FFB900"/>
    <a:srgbClr val="107C10"/>
    <a:srgbClr val="353535"/>
    <a:srgbClr val="FF505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79781" autoAdjust="0"/>
  </p:normalViewPr>
  <p:slideViewPr>
    <p:cSldViewPr>
      <p:cViewPr varScale="1">
        <p:scale>
          <a:sx n="89" d="100"/>
          <a:sy n="89" d="100"/>
        </p:scale>
        <p:origin x="108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102"/>
    </p:cViewPr>
  </p:sorterViewPr>
  <p:notesViewPr>
    <p:cSldViewPr showGuides="1">
      <p:cViewPr varScale="1">
        <p:scale>
          <a:sx n="60" d="100"/>
          <a:sy n="60" d="100"/>
        </p:scale>
        <p:origin x="2333" y="3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commentAuthors" Target="commentAuthor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Machine Learning, Analytics, &amp; Data Science Conference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3/30/2018 3:53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0.1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2.8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3.0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5.5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54.2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0,'0'7,"-6"2,-3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Machine Learning, Analytics, &amp; Data Science Conference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3/30/2018 3:53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Machine Learning, Analytics, &amp; Data 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313C66B-7AF5-40BA-8933-D16874FF94CC}" type="datetime8">
              <a:rPr lang="en-US" smtClean="0"/>
              <a:t>3/30/2018 3:53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241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Skills produce knowledge in the form of annotation that are stored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042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Machine Learning, Analytics, &amp; Data Science Conference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B9A6D4-FB34-4BDB-BA1E-7271914431FC}" type="datetime8">
              <a:rPr lang="en-US" smtClean="0">
                <a:solidFill>
                  <a:prstClr val="black"/>
                </a:solidFill>
              </a:rPr>
              <a:t>3/30/2018 3:53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329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Humans are at the center—we think AI will augment the</a:t>
            </a:r>
            <a:r>
              <a:rPr lang="en-US" baseline="0"/>
              <a:t> work that humans are doing.  </a:t>
            </a:r>
            <a:r>
              <a:rPr lang="en-US"/>
              <a:t>We have Cortana (for consumers), Cognitive Services and Bot Framework (for developers), and Machine</a:t>
            </a:r>
            <a:r>
              <a:rPr lang="en-US" baseline="0"/>
              <a:t> Learning (for businesses).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30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482D94-7A46-41C6-A35D-B992A50F21F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430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6285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95CD6-0A44-4E02-9A31-9477FA89C6CC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977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3/30/2018 3:53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405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3/30/2018 3:53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73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Machine Learning, Analytics, &amp; Data 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FAA446-E61B-4D43-A3B1-7749AA6DC13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3/30/2018 3:53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8760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3/30/2018 3:53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929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1225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9958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882" y="0"/>
            <a:ext cx="12434711" cy="6994525"/>
          </a:xfrm>
          <a:prstGeom prst="rect">
            <a:avLst/>
          </a:prstGeom>
        </p:spPr>
      </p:pic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white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294215" y="3035497"/>
            <a:ext cx="11887200" cy="1680460"/>
          </a:xfrm>
          <a:prstGeom prst="rect">
            <a:avLst/>
          </a:prstGeom>
          <a:noFill/>
        </p:spPr>
        <p:txBody>
          <a:bodyPr wrap="square" lIns="137160" tIns="146304" rIns="13716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Machine Learning,</a:t>
            </a:r>
            <a:r>
              <a:rPr lang="en-US" sz="50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AI</a:t>
            </a:r>
            <a:br>
              <a:rPr lang="en-US" sz="50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50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&amp; </a:t>
            </a:r>
            <a:r>
              <a:rPr lang="en-US" sz="5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Science Conference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FF808E-119C-4D42-9CAC-52EE6F8A1ECD}"/>
              </a:ext>
            </a:extLst>
          </p:cNvPr>
          <p:cNvCxnSpPr>
            <a:cxnSpLocks/>
          </p:cNvCxnSpPr>
          <p:nvPr userDrawn="1"/>
        </p:nvCxnSpPr>
        <p:spPr>
          <a:xfrm>
            <a:off x="11056950" y="3035497"/>
            <a:ext cx="0" cy="1680460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C7176D-9E79-48E0-AC62-726FB493F6D2}"/>
              </a:ext>
            </a:extLst>
          </p:cNvPr>
          <p:cNvCxnSpPr>
            <a:cxnSpLocks/>
          </p:cNvCxnSpPr>
          <p:nvPr userDrawn="1"/>
        </p:nvCxnSpPr>
        <p:spPr>
          <a:xfrm>
            <a:off x="11056950" y="3875727"/>
            <a:ext cx="914400" cy="0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A9648B-D105-4A3F-A6C6-7AC6FA18EB21}"/>
              </a:ext>
            </a:extLst>
          </p:cNvPr>
          <p:cNvSpPr txBox="1"/>
          <p:nvPr userDrawn="1"/>
        </p:nvSpPr>
        <p:spPr>
          <a:xfrm>
            <a:off x="9331605" y="3385436"/>
            <a:ext cx="1725344" cy="960263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 algn="r">
              <a:lnSpc>
                <a:spcPct val="90000"/>
              </a:lnSpc>
              <a:spcAft>
                <a:spcPts val="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Dec 7–8</a:t>
            </a:r>
          </a:p>
          <a:p>
            <a:pPr algn="r">
              <a:lnSpc>
                <a:spcPct val="90000"/>
              </a:lnSpc>
              <a:spcAft>
                <a:spcPts val="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Redmond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E727F-79DF-4227-94C5-AF1921E19770}"/>
              </a:ext>
            </a:extLst>
          </p:cNvPr>
          <p:cNvSpPr txBox="1"/>
          <p:nvPr userDrawn="1"/>
        </p:nvSpPr>
        <p:spPr>
          <a:xfrm>
            <a:off x="11056950" y="3475328"/>
            <a:ext cx="983603" cy="398251"/>
          </a:xfrm>
          <a:prstGeom prst="rect">
            <a:avLst/>
          </a:prstGeom>
          <a:noFill/>
        </p:spPr>
        <p:txBody>
          <a:bodyPr wrap="none" lIns="91440" tIns="91440" rIns="91440" bIns="91440" rtlCol="0" anchor="b">
            <a:noAutofit/>
          </a:bodyPr>
          <a:lstStyle/>
          <a:p>
            <a:pPr>
              <a:lnSpc>
                <a:spcPct val="15000"/>
              </a:lnSpc>
              <a:spcAft>
                <a:spcPts val="600"/>
              </a:spcAft>
            </a:pPr>
            <a:r>
              <a:rPr lang="en-US" sz="6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E3FD45-2311-4A11-86F3-A43F7F174E5F}"/>
              </a:ext>
            </a:extLst>
          </p:cNvPr>
          <p:cNvSpPr txBox="1"/>
          <p:nvPr userDrawn="1"/>
        </p:nvSpPr>
        <p:spPr>
          <a:xfrm>
            <a:off x="11056950" y="4351098"/>
            <a:ext cx="983603" cy="398251"/>
          </a:xfrm>
          <a:prstGeom prst="rect">
            <a:avLst/>
          </a:prstGeom>
          <a:noFill/>
        </p:spPr>
        <p:txBody>
          <a:bodyPr wrap="none" lIns="91440" tIns="91440" rIns="91440" bIns="91440" rtlCol="0" anchor="t">
            <a:noAutofit/>
          </a:bodyPr>
          <a:lstStyle/>
          <a:p>
            <a:pPr>
              <a:lnSpc>
                <a:spcPct val="15000"/>
              </a:lnSpc>
              <a:spcAft>
                <a:spcPts val="600"/>
              </a:spcAft>
            </a:pPr>
            <a:r>
              <a:rPr lang="en-US" sz="6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2"/>
            <a:ext cx="11887200" cy="209181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39" indent="0">
              <a:buNone/>
              <a:defRPr/>
            </a:lvl3pPr>
            <a:lvl4pPr marL="457076" indent="0">
              <a:buNone/>
              <a:defRPr/>
            </a:lvl4pPr>
            <a:lvl5pPr marL="68561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305034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0639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436475" cy="699452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3" y="0"/>
            <a:ext cx="11970326" cy="6994525"/>
          </a:xfrm>
          <a:prstGeom prst="rect">
            <a:avLst/>
          </a:prstGeom>
          <a:gradFill flip="none" rotWithShape="1">
            <a:gsLst>
              <a:gs pos="84066">
                <a:schemeClr val="bg1">
                  <a:alpha val="0"/>
                </a:schemeClr>
              </a:gs>
              <a:gs pos="31000">
                <a:schemeClr val="bg1">
                  <a:alpha val="6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3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3952" y="2088066"/>
            <a:ext cx="11908574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599" spc="-101" dirty="0">
                <a:gradFill>
                  <a:gsLst>
                    <a:gs pos="84066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3952" y="3905405"/>
            <a:ext cx="11908574" cy="638008"/>
          </a:xfrm>
        </p:spPr>
        <p:txBody>
          <a:bodyPr lIns="182880"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b="0" baseline="0">
                <a:gradFill>
                  <a:gsLst>
                    <a:gs pos="84066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| Date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1" y="479425"/>
            <a:ext cx="1452989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4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5" y="-30644"/>
            <a:ext cx="12436480" cy="7025171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-5" y="0"/>
            <a:ext cx="12436480" cy="6994525"/>
            <a:chOff x="0" y="-50610"/>
            <a:chExt cx="10972695" cy="6806327"/>
          </a:xfrm>
        </p:grpSpPr>
        <p:sp>
          <p:nvSpPr>
            <p:cNvPr id="30" name="Rectangle 29"/>
            <p:cNvSpPr/>
            <p:nvPr userDrawn="1"/>
          </p:nvSpPr>
          <p:spPr bwMode="auto">
            <a:xfrm flipH="1">
              <a:off x="0" y="296014"/>
              <a:ext cx="10972695" cy="6459702"/>
            </a:xfrm>
            <a:prstGeom prst="rect">
              <a:avLst/>
            </a:prstGeom>
            <a:gradFill flip="none" rotWithShape="1">
              <a:gsLst>
                <a:gs pos="44000">
                  <a:srgbClr val="000000">
                    <a:alpha val="0"/>
                  </a:srgbClr>
                </a:gs>
                <a:gs pos="9000">
                  <a:srgbClr val="000000">
                    <a:alpha val="81000"/>
                  </a:srgbClr>
                </a:gs>
                <a:gs pos="40000">
                  <a:srgbClr val="000000">
                    <a:alpha val="36000"/>
                  </a:srgbClr>
                </a:gs>
              </a:gsLst>
              <a:lin ang="159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1365" tIns="129092" rIns="161365" bIns="1290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223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116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 userDrawn="1"/>
          </p:nvSpPr>
          <p:spPr bwMode="auto">
            <a:xfrm rot="5400000" flipV="1">
              <a:off x="-1572791" y="1522181"/>
              <a:ext cx="6806327" cy="3660746"/>
            </a:xfrm>
            <a:prstGeom prst="rect">
              <a:avLst/>
            </a:prstGeom>
            <a:gradFill flip="none" rotWithShape="1">
              <a:gsLst>
                <a:gs pos="44000">
                  <a:srgbClr val="000000">
                    <a:alpha val="0"/>
                  </a:srgbClr>
                </a:gs>
                <a:gs pos="3000">
                  <a:srgbClr val="000000">
                    <a:alpha val="46000"/>
                  </a:srgbClr>
                </a:gs>
                <a:gs pos="19000">
                  <a:srgbClr val="000000">
                    <a:alpha val="3600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1365" tIns="129092" rIns="161365" bIns="1290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223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116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/>
            <p:cNvSpPr/>
            <p:nvPr userDrawn="1"/>
          </p:nvSpPr>
          <p:spPr bwMode="auto">
            <a:xfrm>
              <a:off x="3179866" y="3727979"/>
              <a:ext cx="6976556" cy="274970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" name="Group 1"/>
          <p:cNvGrpSpPr/>
          <p:nvPr userDrawn="1"/>
        </p:nvGrpSpPr>
        <p:grpSpPr>
          <a:xfrm>
            <a:off x="468136" y="393323"/>
            <a:ext cx="1629404" cy="349813"/>
            <a:chOff x="468133" y="404930"/>
            <a:chExt cx="1670574" cy="358652"/>
          </a:xfrm>
        </p:grpSpPr>
        <p:pic>
          <p:nvPicPr>
            <p:cNvPr id="65" name="Picture 64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black">
            <a:xfrm>
              <a:off x="468133" y="404930"/>
              <a:ext cx="358652" cy="358652"/>
            </a:xfrm>
            <a:prstGeom prst="rect">
              <a:avLst/>
            </a:prstGeom>
          </p:spPr>
        </p:pic>
        <p:sp>
          <p:nvSpPr>
            <p:cNvPr id="66" name="Freeform 12"/>
            <p:cNvSpPr>
              <a:spLocks noEditPoints="1"/>
            </p:cNvSpPr>
            <p:nvPr userDrawn="1"/>
          </p:nvSpPr>
          <p:spPr bwMode="black">
            <a:xfrm>
              <a:off x="931559" y="460452"/>
              <a:ext cx="1207148" cy="23623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</p:grpSp>
      <p:sp>
        <p:nvSpPr>
          <p:cNvPr id="6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3952" y="3923739"/>
            <a:ext cx="11908574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599" spc="-101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3952" y="5741079"/>
            <a:ext cx="11908574" cy="638008"/>
          </a:xfrm>
        </p:spPr>
        <p:txBody>
          <a:bodyPr lIns="182880"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b="0" baseline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| Date</a:t>
            </a:r>
          </a:p>
        </p:txBody>
      </p:sp>
    </p:spTree>
    <p:extLst>
      <p:ext uri="{BB962C8B-B14F-4D97-AF65-F5344CB8AC3E}">
        <p14:creationId xmlns:p14="http://schemas.microsoft.com/office/powerpoint/2010/main" val="288593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_Photo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-10083" y="3"/>
            <a:ext cx="12446559" cy="6994524"/>
            <a:chOff x="-4" y="1"/>
            <a:chExt cx="12446558" cy="6994523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" y="1"/>
              <a:ext cx="12446555" cy="699452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 bwMode="auto">
            <a:xfrm flipH="1">
              <a:off x="-4" y="1"/>
              <a:ext cx="12446555" cy="6994523"/>
            </a:xfrm>
            <a:prstGeom prst="rect">
              <a:avLst/>
            </a:prstGeom>
            <a:gradFill flip="none" rotWithShape="1">
              <a:gsLst>
                <a:gs pos="60000">
                  <a:srgbClr val="000000">
                    <a:alpha val="0"/>
                  </a:srgbClr>
                </a:gs>
                <a:gs pos="0">
                  <a:srgbClr val="000000">
                    <a:alpha val="66000"/>
                  </a:srgbClr>
                </a:gs>
                <a:gs pos="29000">
                  <a:srgbClr val="000000">
                    <a:alpha val="54000"/>
                  </a:srgbClr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1365" tIns="129092" rIns="161365" bIns="1290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8223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116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6817" y="3923739"/>
            <a:ext cx="11902848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599" spc="-101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169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_Photo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-10079" y="3"/>
            <a:ext cx="12446557" cy="6994524"/>
            <a:chOff x="-10082" y="0"/>
            <a:chExt cx="12446557" cy="6994524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" y="0"/>
              <a:ext cx="12436476" cy="6994524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 userDrawn="1"/>
          </p:nvSpPr>
          <p:spPr bwMode="auto">
            <a:xfrm flipH="1">
              <a:off x="-10082" y="464456"/>
              <a:ext cx="12446555" cy="6530067"/>
            </a:xfrm>
            <a:prstGeom prst="rect">
              <a:avLst/>
            </a:prstGeom>
            <a:gradFill flip="none" rotWithShape="1">
              <a:gsLst>
                <a:gs pos="60000">
                  <a:srgbClr val="000000">
                    <a:alpha val="0"/>
                  </a:srgbClr>
                </a:gs>
                <a:gs pos="0">
                  <a:srgbClr val="000000">
                    <a:alpha val="66000"/>
                  </a:srgbClr>
                </a:gs>
                <a:gs pos="29000">
                  <a:srgbClr val="000000">
                    <a:alpha val="54000"/>
                  </a:srgbClr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1365" tIns="129092" rIns="161365" bIns="1290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8223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116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66817" y="3923739"/>
            <a:ext cx="11902848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599" spc="-101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/>
              <a:t>Section title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63953" y="6272409"/>
            <a:ext cx="2647137" cy="577894"/>
          </a:xfrm>
          <a:prstGeom prst="rect">
            <a:avLst/>
          </a:prstGeom>
          <a:noFill/>
        </p:spPr>
        <p:txBody>
          <a:bodyPr wrap="none" lIns="182828" tIns="146262" rIns="91414" bIns="146262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+mj-lt"/>
                <a:cs typeface="Segoe UI Semibold" panose="020B0702040204020203" pitchFamily="34" charset="0"/>
              </a:rPr>
              <a:t>Digital</a:t>
            </a:r>
            <a:r>
              <a:rPr lang="en-US" sz="2000" b="0" baseline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+mj-lt"/>
                <a:cs typeface="Segoe UI Semibold" panose="020B0702040204020203" pitchFamily="34" charset="0"/>
              </a:rPr>
              <a:t> transformation</a:t>
            </a:r>
            <a:endParaRPr lang="en-US" sz="2000" b="0">
              <a:gradFill>
                <a:gsLst>
                  <a:gs pos="2917">
                    <a:srgbClr val="D7D7D7"/>
                  </a:gs>
                  <a:gs pos="100000">
                    <a:srgbClr val="D7D7D7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1507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_Photo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0090" y="-1"/>
            <a:ext cx="12446563" cy="6994526"/>
            <a:chOff x="-10091" y="-1"/>
            <a:chExt cx="12446562" cy="6994526"/>
          </a:xfrm>
        </p:grpSpPr>
        <p:pic>
          <p:nvPicPr>
            <p:cNvPr id="2" name="Picture 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/>
            <a:stretch/>
          </p:blipFill>
          <p:spPr>
            <a:xfrm flipH="1">
              <a:off x="-4" y="-1"/>
              <a:ext cx="12436475" cy="6994525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 userDrawn="1"/>
          </p:nvSpPr>
          <p:spPr bwMode="auto">
            <a:xfrm flipH="1">
              <a:off x="-10091" y="169817"/>
              <a:ext cx="12446559" cy="6824708"/>
            </a:xfrm>
            <a:prstGeom prst="rect">
              <a:avLst/>
            </a:prstGeom>
            <a:gradFill flip="none" rotWithShape="1">
              <a:gsLst>
                <a:gs pos="60000">
                  <a:srgbClr val="000000">
                    <a:alpha val="0"/>
                  </a:srgbClr>
                </a:gs>
                <a:gs pos="0">
                  <a:srgbClr val="000000">
                    <a:alpha val="66000"/>
                  </a:srgbClr>
                </a:gs>
                <a:gs pos="29000">
                  <a:srgbClr val="000000">
                    <a:alpha val="54000"/>
                  </a:srgbClr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1365" tIns="129092" rIns="161365" bIns="1290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8223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116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6817" y="3923739"/>
            <a:ext cx="11902848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599" spc="-101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28691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Title_Photo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0087" y="-13061"/>
            <a:ext cx="12472303" cy="7007589"/>
            <a:chOff x="-10090" y="-13064"/>
            <a:chExt cx="12472303" cy="7007589"/>
          </a:xfrm>
        </p:grpSpPr>
        <p:pic>
          <p:nvPicPr>
            <p:cNvPr id="2" name="Picture 1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13064"/>
              <a:ext cx="12462213" cy="700758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 userDrawn="1"/>
          </p:nvSpPr>
          <p:spPr bwMode="auto">
            <a:xfrm flipH="1">
              <a:off x="-10090" y="261257"/>
              <a:ext cx="12472302" cy="6733268"/>
            </a:xfrm>
            <a:prstGeom prst="rect">
              <a:avLst/>
            </a:prstGeom>
            <a:gradFill flip="none" rotWithShape="1">
              <a:gsLst>
                <a:gs pos="52000">
                  <a:srgbClr val="000000">
                    <a:alpha val="0"/>
                  </a:srgbClr>
                </a:gs>
                <a:gs pos="0">
                  <a:srgbClr val="000000">
                    <a:alpha val="66000"/>
                  </a:srgbClr>
                </a:gs>
                <a:gs pos="29000">
                  <a:srgbClr val="000000">
                    <a:alpha val="54000"/>
                  </a:srgbClr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1365" tIns="129092" rIns="161365" bIns="1290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223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116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6817" y="3923739"/>
            <a:ext cx="11902848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599" spc="-101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10664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Title_Accent Color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6817" y="3923739"/>
            <a:ext cx="11902848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599" spc="-101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2825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Title_Accent Color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6817" y="3923739"/>
            <a:ext cx="11902848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599" spc="-101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4174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Title_Accent Color_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6817" y="3923739"/>
            <a:ext cx="11902848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599" spc="-101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44026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1" y="1212853"/>
            <a:ext cx="11887200" cy="2091819"/>
          </a:xfrm>
        </p:spPr>
        <p:txBody>
          <a:bodyPr lIns="182880"/>
          <a:lstStyle>
            <a:lvl1pPr marL="0" indent="0">
              <a:buNone/>
              <a:defRPr sz="39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0" indent="0">
              <a:buFontTx/>
              <a:buNone/>
              <a:defRPr sz="2000"/>
            </a:lvl2pPr>
            <a:lvl3pPr marL="228518" indent="0">
              <a:buNone/>
              <a:defRPr/>
            </a:lvl3pPr>
            <a:lvl4pPr marL="457037" indent="0">
              <a:buNone/>
              <a:defRPr/>
            </a:lvl4pPr>
            <a:lvl5pPr marL="6855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3498731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_and_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1" y="1212850"/>
            <a:ext cx="11887200" cy="2065486"/>
          </a:xfrm>
        </p:spPr>
        <p:txBody>
          <a:bodyPr lIns="182880"/>
          <a:lstStyle>
            <a:lvl1pPr marL="0" indent="0">
              <a:buNone/>
              <a:defRPr lang="en-US" sz="3998" kern="1200" spc="0" baseline="0" dirty="0" smtClean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0" indent="0">
              <a:buFontTx/>
              <a:buNone/>
              <a:defRPr sz="2000"/>
            </a:lvl2pPr>
            <a:lvl3pPr marL="228518" indent="0">
              <a:buNone/>
              <a:defRPr/>
            </a:lvl3pPr>
            <a:lvl4pPr marL="457037" indent="0">
              <a:buNone/>
              <a:defRPr/>
            </a:lvl4pPr>
            <a:lvl5pPr marL="685554" indent="0">
              <a:buNone/>
              <a:defRPr/>
            </a:lvl5pPr>
          </a:lstStyle>
          <a:p>
            <a:pPr marL="0" marR="0" lvl="0" indent="0" algn="l" defTabSz="93240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to edit Master text styles</a:t>
            </a:r>
          </a:p>
          <a:p>
            <a:pPr marL="0" marR="0" lvl="1" indent="0" algn="l" defTabSz="93240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Second level</a:t>
            </a:r>
          </a:p>
          <a:p>
            <a:pPr marL="0" marR="0" lvl="2" indent="0" algn="l" defTabSz="93240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Third level</a:t>
            </a:r>
          </a:p>
          <a:p>
            <a:pPr marL="0" marR="0" lvl="3" indent="0" algn="l" defTabSz="93240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Fourth level</a:t>
            </a:r>
          </a:p>
          <a:p>
            <a:pPr marL="0" marR="0" lvl="4" indent="0" algn="l" defTabSz="93240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807236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6200065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_Lt gray_centered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276949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A0CF0-5E42-49DD-8517-3C385C02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32">
                      <a:schemeClr val="tx1"/>
                    </a:gs>
                    <a:gs pos="13158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8387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A0CF0-5E42-49DD-8517-3C385C02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gradFill>
                  <a:gsLst>
                    <a:gs pos="2632">
                      <a:schemeClr val="tx1"/>
                    </a:gs>
                    <a:gs pos="13158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9705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491118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7724537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976588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1485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11"/>
            <a:ext cx="4572000" cy="477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28" tIns="182828" rIns="182828" bIns="182828" numCol="1" anchor="t" anchorCtr="0" compatLnSpc="1">
            <a:prstTxWarp prst="textNoShape">
              <a:avLst/>
            </a:prstTxWarp>
            <a:spAutoFit/>
          </a:bodyPr>
          <a:lstStyle/>
          <a:p>
            <a:pPr defTabSz="931955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2017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51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Hidden_Notes_Slide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1" y="1212853"/>
            <a:ext cx="11887200" cy="2510095"/>
          </a:xfrm>
          <a:prstGeom prst="rect">
            <a:avLst/>
          </a:prstGeom>
        </p:spPr>
        <p:txBody>
          <a:bodyPr/>
          <a:lstStyle>
            <a:lvl1pPr marL="290409" indent="-290409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294" indent="-280888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702" indent="-290409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221" indent="-228518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740" indent="-228518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" y="6363077"/>
            <a:ext cx="12436476" cy="63145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8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6163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87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A0CF0-5E42-49DD-8517-3C385C020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3973281"/>
            <a:ext cx="11889564" cy="1865207"/>
          </a:xfrm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lang="en-US" sz="5506">
                <a:gradFill>
                  <a:gsLst>
                    <a:gs pos="2632">
                      <a:schemeClr val="tx1"/>
                    </a:gs>
                    <a:gs pos="13158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5979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57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7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179" indent="0" algn="ctr">
              <a:buNone/>
              <a:defRPr sz="2040"/>
            </a:lvl2pPr>
            <a:lvl3pPr marL="932357" indent="0" algn="ctr">
              <a:buNone/>
              <a:defRPr sz="1836"/>
            </a:lvl3pPr>
            <a:lvl4pPr marL="1398535" indent="0" algn="ctr">
              <a:buNone/>
              <a:defRPr sz="1632"/>
            </a:lvl4pPr>
            <a:lvl5pPr marL="1864712" indent="0" algn="ctr">
              <a:buNone/>
              <a:defRPr sz="1632"/>
            </a:lvl5pPr>
            <a:lvl6pPr marL="2330891" indent="0" algn="ctr">
              <a:buNone/>
              <a:defRPr sz="1632"/>
            </a:lvl6pPr>
            <a:lvl7pPr marL="2797070" indent="0" algn="ctr">
              <a:buNone/>
              <a:defRPr sz="1632"/>
            </a:lvl7pPr>
            <a:lvl8pPr marL="3263248" indent="0" algn="ctr">
              <a:buNone/>
              <a:defRPr sz="1632"/>
            </a:lvl8pPr>
            <a:lvl9pPr marL="3729425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43254"/>
            <a:fld id="{6CDA9CA1-9B42-4012-AAB9-F6E7EBC695DB}" type="datetimeFigureOut">
              <a:rPr lang="en-US" sz="2448" smtClean="0">
                <a:solidFill>
                  <a:srgbClr val="3F3F3F"/>
                </a:solidFill>
              </a:rPr>
              <a:pPr defTabSz="1243254"/>
              <a:t>3/30/2018</a:t>
            </a:fld>
            <a:endParaRPr lang="en-US" sz="2448">
              <a:solidFill>
                <a:srgbClr val="3F3F3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43254"/>
            <a:endParaRPr lang="en-US" sz="2448">
              <a:solidFill>
                <a:srgbClr val="3F3F3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43254"/>
            <a:fld id="{075057DF-175E-497C-9842-5CB973F803C4}" type="slidenum">
              <a:rPr lang="en-US" sz="2448" smtClean="0">
                <a:solidFill>
                  <a:srgbClr val="3F3F3F"/>
                </a:solidFill>
              </a:rPr>
              <a:pPr defTabSz="1243254"/>
              <a:t>‹#›</a:t>
            </a:fld>
            <a:endParaRPr lang="en-US" sz="2448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207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9549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E59418-C9A2-4117-902E-3BD7B1A95A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0FAB39-D3B1-4FB5-A968-010BA79C5138}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solidFill>
            <a:srgbClr val="000000">
              <a:alpha val="36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5D0C-76E7-4496-920A-FC2C75CBF878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4C6E1-62CA-466D-A73F-348E8EFDD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418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5D0C-76E7-4496-920A-FC2C75CBF878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4C6E1-62CA-466D-A73F-348E8EFDD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197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5D0C-76E7-4496-920A-FC2C75CBF878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4C6E1-62CA-466D-A73F-348E8EFDD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89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5D0C-76E7-4496-920A-FC2C75CBF878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4C6E1-62CA-466D-A73F-348E8EFDD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698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5D0C-76E7-4496-920A-FC2C75CBF878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4C6E1-62CA-466D-A73F-348E8EFDD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31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5D0C-76E7-4496-920A-FC2C75CBF878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4C6E1-62CA-466D-A73F-348E8EFDD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455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5D0C-76E7-4496-920A-FC2C75CBF878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4C6E1-62CA-466D-A73F-348E8EFDD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592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5D0C-76E7-4496-920A-FC2C75CBF878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4C6E1-62CA-466D-A73F-348E8EFDD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709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5D0C-76E7-4496-920A-FC2C75CBF878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4C6E1-62CA-466D-A73F-348E8EFDD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133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5D0C-76E7-4496-920A-FC2C75CBF878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4C6E1-62CA-466D-A73F-348E8EFDD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22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5D0C-76E7-4496-920A-FC2C75CBF878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4C6E1-62CA-466D-A73F-348E8EFDD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017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436475" cy="699452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" y="0"/>
            <a:ext cx="11970326" cy="6994525"/>
          </a:xfrm>
          <a:prstGeom prst="rect">
            <a:avLst/>
          </a:prstGeom>
          <a:gradFill flip="none" rotWithShape="1">
            <a:gsLst>
              <a:gs pos="84066">
                <a:schemeClr val="bg1">
                  <a:alpha val="0"/>
                </a:schemeClr>
              </a:gs>
              <a:gs pos="31000">
                <a:schemeClr val="bg1">
                  <a:alpha val="6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3952" y="2088066"/>
            <a:ext cx="11908574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600" spc="-101" dirty="0">
                <a:gradFill>
                  <a:gsLst>
                    <a:gs pos="84066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3952" y="3905404"/>
            <a:ext cx="11908574" cy="638008"/>
          </a:xfrm>
        </p:spPr>
        <p:txBody>
          <a:bodyPr lIns="182880"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b="0" baseline="0">
                <a:gradFill>
                  <a:gsLst>
                    <a:gs pos="84066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| Date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1" y="479425"/>
            <a:ext cx="1452989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2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5" y="-30645"/>
            <a:ext cx="12436480" cy="7025171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-5" y="0"/>
            <a:ext cx="12436480" cy="6994525"/>
            <a:chOff x="0" y="-50610"/>
            <a:chExt cx="10972695" cy="6806327"/>
          </a:xfrm>
        </p:grpSpPr>
        <p:sp>
          <p:nvSpPr>
            <p:cNvPr id="30" name="Rectangle 29"/>
            <p:cNvSpPr/>
            <p:nvPr userDrawn="1"/>
          </p:nvSpPr>
          <p:spPr bwMode="auto">
            <a:xfrm flipH="1">
              <a:off x="0" y="296014"/>
              <a:ext cx="10972695" cy="6459702"/>
            </a:xfrm>
            <a:prstGeom prst="rect">
              <a:avLst/>
            </a:prstGeom>
            <a:gradFill flip="none" rotWithShape="1">
              <a:gsLst>
                <a:gs pos="44000">
                  <a:srgbClr val="000000">
                    <a:alpha val="0"/>
                  </a:srgbClr>
                </a:gs>
                <a:gs pos="9000">
                  <a:srgbClr val="000000">
                    <a:alpha val="81000"/>
                  </a:srgbClr>
                </a:gs>
                <a:gs pos="40000">
                  <a:srgbClr val="000000">
                    <a:alpha val="36000"/>
                  </a:srgbClr>
                </a:gs>
              </a:gsLst>
              <a:lin ang="159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1365" tIns="129092" rIns="161365" bIns="1290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22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117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 userDrawn="1"/>
          </p:nvSpPr>
          <p:spPr bwMode="auto">
            <a:xfrm rot="5400000" flipV="1">
              <a:off x="-1572791" y="1522181"/>
              <a:ext cx="6806327" cy="3660746"/>
            </a:xfrm>
            <a:prstGeom prst="rect">
              <a:avLst/>
            </a:prstGeom>
            <a:gradFill flip="none" rotWithShape="1">
              <a:gsLst>
                <a:gs pos="44000">
                  <a:srgbClr val="000000">
                    <a:alpha val="0"/>
                  </a:srgbClr>
                </a:gs>
                <a:gs pos="3000">
                  <a:srgbClr val="000000">
                    <a:alpha val="46000"/>
                  </a:srgbClr>
                </a:gs>
                <a:gs pos="19000">
                  <a:srgbClr val="000000">
                    <a:alpha val="3600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1365" tIns="129092" rIns="161365" bIns="1290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22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117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/>
            <p:cNvSpPr/>
            <p:nvPr userDrawn="1"/>
          </p:nvSpPr>
          <p:spPr bwMode="auto">
            <a:xfrm>
              <a:off x="3179866" y="3727979"/>
              <a:ext cx="6976556" cy="274970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" name="Group 1"/>
          <p:cNvGrpSpPr/>
          <p:nvPr userDrawn="1"/>
        </p:nvGrpSpPr>
        <p:grpSpPr>
          <a:xfrm>
            <a:off x="468135" y="393322"/>
            <a:ext cx="1629404" cy="349813"/>
            <a:chOff x="468133" y="404930"/>
            <a:chExt cx="1670574" cy="358652"/>
          </a:xfrm>
        </p:grpSpPr>
        <p:pic>
          <p:nvPicPr>
            <p:cNvPr id="65" name="Picture 64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black">
            <a:xfrm>
              <a:off x="468133" y="404930"/>
              <a:ext cx="358652" cy="358652"/>
            </a:xfrm>
            <a:prstGeom prst="rect">
              <a:avLst/>
            </a:prstGeom>
          </p:spPr>
        </p:pic>
        <p:sp>
          <p:nvSpPr>
            <p:cNvPr id="66" name="Freeform 12"/>
            <p:cNvSpPr>
              <a:spLocks noEditPoints="1"/>
            </p:cNvSpPr>
            <p:nvPr userDrawn="1"/>
          </p:nvSpPr>
          <p:spPr bwMode="black">
            <a:xfrm>
              <a:off x="931559" y="460452"/>
              <a:ext cx="1207148" cy="23623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</p:grpSp>
      <p:sp>
        <p:nvSpPr>
          <p:cNvPr id="6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3952" y="3923739"/>
            <a:ext cx="11908574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600" spc="-101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3952" y="5741078"/>
            <a:ext cx="11908574" cy="638008"/>
          </a:xfrm>
        </p:spPr>
        <p:txBody>
          <a:bodyPr lIns="182880"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b="0" baseline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| Date</a:t>
            </a:r>
          </a:p>
        </p:txBody>
      </p:sp>
    </p:spTree>
    <p:extLst>
      <p:ext uri="{BB962C8B-B14F-4D97-AF65-F5344CB8AC3E}">
        <p14:creationId xmlns:p14="http://schemas.microsoft.com/office/powerpoint/2010/main" val="85486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_Photo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-10084" y="2"/>
            <a:ext cx="12446559" cy="6994524"/>
            <a:chOff x="-4" y="1"/>
            <a:chExt cx="12446558" cy="6994523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" y="1"/>
              <a:ext cx="12446555" cy="699452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 bwMode="auto">
            <a:xfrm flipH="1">
              <a:off x="-4" y="1"/>
              <a:ext cx="12446555" cy="6994523"/>
            </a:xfrm>
            <a:prstGeom prst="rect">
              <a:avLst/>
            </a:prstGeom>
            <a:gradFill flip="none" rotWithShape="1">
              <a:gsLst>
                <a:gs pos="60000">
                  <a:srgbClr val="000000">
                    <a:alpha val="0"/>
                  </a:srgbClr>
                </a:gs>
                <a:gs pos="0">
                  <a:srgbClr val="000000">
                    <a:alpha val="66000"/>
                  </a:srgbClr>
                </a:gs>
                <a:gs pos="29000">
                  <a:srgbClr val="000000">
                    <a:alpha val="54000"/>
                  </a:srgbClr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1365" tIns="129092" rIns="161365" bIns="1290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822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117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6816" y="3923739"/>
            <a:ext cx="11902848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600" spc="-101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29340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_Photo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-10080" y="2"/>
            <a:ext cx="12446557" cy="6994524"/>
            <a:chOff x="-10082" y="0"/>
            <a:chExt cx="12446557" cy="6994524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" y="0"/>
              <a:ext cx="12436476" cy="6994524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 userDrawn="1"/>
          </p:nvSpPr>
          <p:spPr bwMode="auto">
            <a:xfrm flipH="1">
              <a:off x="-10082" y="464456"/>
              <a:ext cx="12446555" cy="6530067"/>
            </a:xfrm>
            <a:prstGeom prst="rect">
              <a:avLst/>
            </a:prstGeom>
            <a:gradFill flip="none" rotWithShape="1">
              <a:gsLst>
                <a:gs pos="60000">
                  <a:srgbClr val="000000">
                    <a:alpha val="0"/>
                  </a:srgbClr>
                </a:gs>
                <a:gs pos="0">
                  <a:srgbClr val="000000">
                    <a:alpha val="66000"/>
                  </a:srgbClr>
                </a:gs>
                <a:gs pos="29000">
                  <a:srgbClr val="000000">
                    <a:alpha val="54000"/>
                  </a:srgbClr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1365" tIns="129092" rIns="161365" bIns="1290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822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117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66816" y="3923739"/>
            <a:ext cx="11902848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600" spc="-101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/>
              <a:t>Section title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63953" y="6272409"/>
            <a:ext cx="2600544" cy="572422"/>
          </a:xfrm>
          <a:prstGeom prst="rect">
            <a:avLst/>
          </a:prstGeom>
          <a:noFill/>
        </p:spPr>
        <p:txBody>
          <a:bodyPr wrap="none" lIns="182854" tIns="146283" rIns="91427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+mj-lt"/>
                <a:cs typeface="Segoe UI Semibold" panose="020B0702040204020203" pitchFamily="34" charset="0"/>
              </a:rPr>
              <a:t>Digital</a:t>
            </a:r>
            <a:r>
              <a:rPr lang="en-US" sz="2000" b="0" baseline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+mj-lt"/>
                <a:cs typeface="Segoe UI Semibold" panose="020B0702040204020203" pitchFamily="34" charset="0"/>
              </a:rPr>
              <a:t> transformation</a:t>
            </a:r>
            <a:endParaRPr lang="en-US" sz="2000" b="0">
              <a:gradFill>
                <a:gsLst>
                  <a:gs pos="2917">
                    <a:srgbClr val="D7D7D7"/>
                  </a:gs>
                  <a:gs pos="100000">
                    <a:srgbClr val="D7D7D7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9989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_Photo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0091" y="-1"/>
            <a:ext cx="12446563" cy="6994526"/>
            <a:chOff x="-10091" y="-1"/>
            <a:chExt cx="12446562" cy="6994526"/>
          </a:xfrm>
        </p:grpSpPr>
        <p:pic>
          <p:nvPicPr>
            <p:cNvPr id="2" name="Picture 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/>
            <a:stretch/>
          </p:blipFill>
          <p:spPr>
            <a:xfrm flipH="1">
              <a:off x="-4" y="-1"/>
              <a:ext cx="12436475" cy="6994525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 userDrawn="1"/>
          </p:nvSpPr>
          <p:spPr bwMode="auto">
            <a:xfrm flipH="1">
              <a:off x="-10091" y="169817"/>
              <a:ext cx="12446559" cy="6824708"/>
            </a:xfrm>
            <a:prstGeom prst="rect">
              <a:avLst/>
            </a:prstGeom>
            <a:gradFill flip="none" rotWithShape="1">
              <a:gsLst>
                <a:gs pos="60000">
                  <a:srgbClr val="000000">
                    <a:alpha val="0"/>
                  </a:srgbClr>
                </a:gs>
                <a:gs pos="0">
                  <a:srgbClr val="000000">
                    <a:alpha val="66000"/>
                  </a:srgbClr>
                </a:gs>
                <a:gs pos="29000">
                  <a:srgbClr val="000000">
                    <a:alpha val="54000"/>
                  </a:srgbClr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1365" tIns="129092" rIns="161365" bIns="1290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822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117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6816" y="3923739"/>
            <a:ext cx="11902848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600" spc="-101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98672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Title_Photo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0088" y="-13062"/>
            <a:ext cx="12472303" cy="7007589"/>
            <a:chOff x="-10090" y="-13064"/>
            <a:chExt cx="12472303" cy="7007589"/>
          </a:xfrm>
        </p:grpSpPr>
        <p:pic>
          <p:nvPicPr>
            <p:cNvPr id="2" name="Picture 1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13064"/>
              <a:ext cx="12462213" cy="700758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 userDrawn="1"/>
          </p:nvSpPr>
          <p:spPr bwMode="auto">
            <a:xfrm flipH="1">
              <a:off x="-10090" y="261257"/>
              <a:ext cx="12472302" cy="6733268"/>
            </a:xfrm>
            <a:prstGeom prst="rect">
              <a:avLst/>
            </a:prstGeom>
            <a:gradFill flip="none" rotWithShape="1">
              <a:gsLst>
                <a:gs pos="52000">
                  <a:srgbClr val="000000">
                    <a:alpha val="0"/>
                  </a:srgbClr>
                </a:gs>
                <a:gs pos="0">
                  <a:srgbClr val="000000">
                    <a:alpha val="66000"/>
                  </a:srgbClr>
                </a:gs>
                <a:gs pos="29000">
                  <a:srgbClr val="000000">
                    <a:alpha val="54000"/>
                  </a:srgbClr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1365" tIns="129092" rIns="161365" bIns="1290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22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117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6816" y="3923739"/>
            <a:ext cx="11902848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600" spc="-101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30792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Title_Accent Color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6816" y="3923739"/>
            <a:ext cx="11902848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600" spc="-101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40420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Title_Accent Color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6816" y="3923739"/>
            <a:ext cx="11902848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600" spc="-101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3484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Title_Accent Color_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6816" y="3923739"/>
            <a:ext cx="11902848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600" spc="-101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5533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2"/>
            <a:ext cx="11887200" cy="2091819"/>
          </a:xfrm>
        </p:spPr>
        <p:txBody>
          <a:bodyPr lIns="182880"/>
          <a:lstStyle>
            <a:lvl1pPr marL="0" indent="0">
              <a:buNone/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0" indent="0">
              <a:buFontTx/>
              <a:buNone/>
              <a:defRPr sz="2000"/>
            </a:lvl2pPr>
            <a:lvl3pPr marL="228562" indent="0">
              <a:buNone/>
              <a:defRPr/>
            </a:lvl3pPr>
            <a:lvl4pPr marL="457124" indent="0">
              <a:buNone/>
              <a:defRPr/>
            </a:lvl4pPr>
            <a:lvl5pPr marL="6856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348717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_and_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11887200" cy="2025298"/>
          </a:xfrm>
        </p:spPr>
        <p:txBody>
          <a:bodyPr lIns="182880"/>
          <a:lstStyle>
            <a:lvl1pPr marL="0" indent="0">
              <a:buNone/>
              <a:defRPr lang="en-US" sz="3999" kern="1200" spc="0" baseline="0" dirty="0" smtClean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0" indent="0">
              <a:buFontTx/>
              <a:buNone/>
              <a:defRPr sz="2000"/>
            </a:lvl2pPr>
            <a:lvl3pPr marL="228562" indent="0">
              <a:buNone/>
              <a:defRPr/>
            </a:lvl3pPr>
            <a:lvl4pPr marL="457124" indent="0">
              <a:buNone/>
              <a:defRPr/>
            </a:lvl4pPr>
            <a:lvl5pPr marL="685686" indent="0">
              <a:buNone/>
              <a:defRPr/>
            </a:lvl5pPr>
          </a:lstStyle>
          <a:p>
            <a:pPr marL="0" marR="0" lvl="0" indent="0" algn="l" defTabSz="93258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to edit Master text styles</a:t>
            </a:r>
          </a:p>
          <a:p>
            <a:pPr marL="0" marR="0" lvl="1" indent="0" algn="l" defTabSz="93258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Second level</a:t>
            </a:r>
          </a:p>
          <a:p>
            <a:pPr marL="0" marR="0" lvl="2" indent="0" algn="l" defTabSz="93258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Third level</a:t>
            </a:r>
          </a:p>
          <a:p>
            <a:pPr marL="0" marR="0" lvl="3" indent="0" algn="l" defTabSz="93258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Fourth level</a:t>
            </a:r>
          </a:p>
          <a:p>
            <a:pPr marL="0" marR="0" lvl="4" indent="0" algn="l" defTabSz="93258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3502360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7856616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_Lt gray_centered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14799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A0CF0-5E42-49DD-8517-3C385C02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32">
                      <a:schemeClr val="tx1"/>
                    </a:gs>
                    <a:gs pos="13158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2212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A0CF0-5E42-49DD-8517-3C385C02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gradFill>
                  <a:gsLst>
                    <a:gs pos="2632">
                      <a:schemeClr val="tx1"/>
                    </a:gs>
                    <a:gs pos="13158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559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33346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088868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6378800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10"/>
            <a:ext cx="4572000" cy="4770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34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2017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14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Hidden_Notes_Slide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0" y="1212852"/>
            <a:ext cx="11887200" cy="2510095"/>
          </a:xfrm>
          <a:prstGeom prst="rect">
            <a:avLst/>
          </a:prstGeom>
        </p:spPr>
        <p:txBody>
          <a:bodyPr/>
          <a:lstStyle>
            <a:lvl1pPr marL="290465" indent="-290465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04" indent="-280942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68" indent="-290465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30" indent="-228562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93" indent="-228562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6476" cy="63145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454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14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A0CF0-5E42-49DD-8517-3C385C020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3973280"/>
            <a:ext cx="11889564" cy="1865207"/>
          </a:xfrm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lang="en-US" sz="5507">
                <a:gradFill>
                  <a:gsLst>
                    <a:gs pos="2632">
                      <a:schemeClr val="tx1"/>
                    </a:gs>
                    <a:gs pos="13158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3085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51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nect 2017 Opening Slide_ON-S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A67967-ED88-4A5B-8476-2B050F5E06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830" t="14006" r="3135" b="18700"/>
          <a:stretch/>
        </p:blipFill>
        <p:spPr>
          <a:xfrm>
            <a:off x="-4763" y="0"/>
            <a:ext cx="12441238" cy="6994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61B7D-CF88-4B9F-B9AF-D443A50835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6076" y="2696578"/>
            <a:ext cx="3200399" cy="1601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C2D90F-C2D9-4D57-B5A5-4A275E4E2E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338" y="6392862"/>
            <a:ext cx="1430953" cy="30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30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re Platform/Blue_Titl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45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al Studio/Purple_Title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52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latform/Teal_Title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77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ss-platform Mobile/Red_Title">
    <p:bg>
      <p:bgPr>
        <a:solidFill>
          <a:srgbClr val="E81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13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/Yellow_Title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18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Ops/Green_Title">
    <p:bg>
      <p:bgPr>
        <a:solidFill>
          <a:srgbClr val="107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42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69341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3D45574-B30B-4C34-A8B0-D8DC428F3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97062"/>
            <a:ext cx="6857999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50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7315198" cy="9175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897062"/>
            <a:ext cx="6857935" cy="2308324"/>
          </a:xfrm>
        </p:spPr>
        <p:txBody>
          <a:bodyPr/>
          <a:lstStyle>
            <a:lvl1pPr>
              <a:defRPr lang="en-US" sz="36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Click to edit Master text styles</a:t>
            </a:r>
          </a:p>
          <a:p>
            <a:pPr marL="228600" marR="0" lvl="1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2286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2286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2286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59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2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51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76178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590895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8867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36006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39730FA-83AB-4C0B-BA17-68D7CE76D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7" y="2242054"/>
            <a:ext cx="4800599" cy="721808"/>
          </a:xfrm>
        </p:spPr>
        <p:txBody>
          <a:bodyPr/>
          <a:lstStyle>
            <a:lvl1pPr>
              <a:defRPr sz="24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D0DC49D-5F6B-4889-8BAB-44D9B15193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638" y="2963862"/>
            <a:ext cx="4800598" cy="2326192"/>
          </a:xfrm>
        </p:spPr>
        <p:txBody>
          <a:bodyPr wrap="square">
            <a:noAutofit/>
          </a:bodyPr>
          <a:lstStyle>
            <a:lvl1pPr marL="0" indent="0">
              <a:spcBef>
                <a:spcPts val="1800"/>
              </a:spcBef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D45838-8CCB-4A31-93D3-BAE08906FB28}"/>
              </a:ext>
            </a:extLst>
          </p:cNvPr>
          <p:cNvSpPr/>
          <p:nvPr userDrawn="1"/>
        </p:nvSpPr>
        <p:spPr bwMode="auto">
          <a:xfrm>
            <a:off x="5440364" y="-1"/>
            <a:ext cx="6996112" cy="6994525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62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3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1ABB9C-34DF-470B-9A68-B7FF651D0889}"/>
              </a:ext>
            </a:extLst>
          </p:cNvPr>
          <p:cNvSpPr/>
          <p:nvPr userDrawn="1"/>
        </p:nvSpPr>
        <p:spPr bwMode="auto">
          <a:xfrm>
            <a:off x="0" y="0"/>
            <a:ext cx="5441315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24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14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969" y="295274"/>
            <a:ext cx="7043233" cy="91757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0970" y="4868863"/>
            <a:ext cx="7042456" cy="1828800"/>
          </a:xfrm>
        </p:spPr>
        <p:txBody>
          <a:bodyPr wrap="square">
            <a:noAutofit/>
          </a:bodyPr>
          <a:lstStyle>
            <a:lvl1pPr marL="0" indent="0">
              <a:spcBef>
                <a:spcPts val="1800"/>
              </a:spcBef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47BCB6-B351-4103-B9F5-A6E568D676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1034733" y="1034733"/>
            <a:ext cx="6995162" cy="49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1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3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20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347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750260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47980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4876166"/>
            <a:ext cx="7314043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_Option 1_Pho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91" y="0"/>
            <a:ext cx="12429295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508" y="2125677"/>
            <a:ext cx="6408931" cy="3566161"/>
          </a:xfrm>
          <a:prstGeom prst="rect">
            <a:avLst/>
          </a:prstGeom>
          <a:solidFill>
            <a:srgbClr val="0078D7">
              <a:alpha val="9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9" tIns="109704" rIns="137129" bIns="1097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1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8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1" y="479027"/>
            <a:ext cx="1252817" cy="26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1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8"/>
            <a:ext cx="731513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245174"/>
            <a:ext cx="1256648" cy="26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9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2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164" y="481617"/>
            <a:ext cx="1752600" cy="16255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1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8"/>
            <a:ext cx="731513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245174"/>
            <a:ext cx="1256648" cy="26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0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181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86" indent="0">
              <a:buNone/>
              <a:defRPr/>
            </a:lvl3pPr>
            <a:lvl4pPr marL="457170" indent="0">
              <a:buNone/>
              <a:defRPr/>
            </a:lvl4pPr>
            <a:lvl5pPr marL="685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2265760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104201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9858088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108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60" indent="0">
              <a:buNone/>
              <a:tabLst/>
              <a:defRPr sz="2000"/>
            </a:lvl3pPr>
            <a:lvl4pPr marL="460345" indent="0">
              <a:buNone/>
              <a:defRPr/>
            </a:lvl4pPr>
            <a:lvl5pPr marL="68575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1" y="1212850"/>
            <a:ext cx="5486399" cy="198108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60" indent="0">
              <a:buNone/>
              <a:tabLst/>
              <a:defRPr sz="2000"/>
            </a:lvl3pPr>
            <a:lvl4pPr marL="460345" indent="0">
              <a:buNone/>
              <a:defRPr/>
            </a:lvl4pPr>
            <a:lvl5pPr marL="68575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9096258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2491872"/>
          </a:xfrm>
        </p:spPr>
        <p:txBody>
          <a:bodyPr wrap="square">
            <a:spAutoFit/>
          </a:bodyPr>
          <a:lstStyle>
            <a:lvl1pPr marL="287320" indent="-287320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31" indent="-233179">
              <a:defRPr sz="2400"/>
            </a:lvl2pPr>
            <a:lvl3pPr marL="699539" indent="-168407">
              <a:tabLst/>
              <a:defRPr sz="2000"/>
            </a:lvl3pPr>
            <a:lvl4pPr marL="880900" indent="-181362">
              <a:defRPr/>
            </a:lvl4pPr>
            <a:lvl5pPr marL="1049308" indent="-16840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1" y="1212850"/>
            <a:ext cx="5486399" cy="2491872"/>
          </a:xfrm>
        </p:spPr>
        <p:txBody>
          <a:bodyPr wrap="square">
            <a:spAutoFit/>
          </a:bodyPr>
          <a:lstStyle>
            <a:lvl1pPr marL="287320" indent="-287320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31" indent="-233179">
              <a:defRPr sz="2400"/>
            </a:lvl2pPr>
            <a:lvl3pPr marL="699539" indent="-168407">
              <a:tabLst/>
              <a:defRPr sz="2000"/>
            </a:lvl3pPr>
            <a:lvl4pPr marL="880900" indent="-181362">
              <a:defRPr/>
            </a:lvl4pPr>
            <a:lvl5pPr marL="1049308" indent="-16840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6190133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2529110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3"/>
            <a:ext cx="11887200" cy="118173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9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9749530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3"/>
            <a:ext cx="11887200" cy="118173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9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9278559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7314042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Accent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3"/>
            <a:ext cx="11887200" cy="118173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9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87599036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Accent 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3"/>
            <a:ext cx="11887200" cy="118173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9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2648487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79088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6" y="1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0838428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518160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5314534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Accent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6675626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Accent 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5459331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3" tIns="46633" rIns="46633" bIns="466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11" fontAlgn="base">
              <a:spcBef>
                <a:spcPct val="0"/>
              </a:spcBef>
              <a:spcAft>
                <a:spcPct val="0"/>
              </a:spcAft>
            </a:pPr>
            <a:endParaRPr lang="en-US" sz="180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221157"/>
            <a:ext cx="11887199" cy="206252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3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56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0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2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987615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94476"/>
            <a:ext cx="11887199" cy="40314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229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1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95194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4250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99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04.xml"/><Relationship Id="rId21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13.xml"/><Relationship Id="rId17" Type="http://schemas.openxmlformats.org/officeDocument/2006/relationships/slideLayout" Target="../slideLayouts/slideLayout118.xml"/><Relationship Id="rId25" Type="http://schemas.openxmlformats.org/officeDocument/2006/relationships/theme" Target="../theme/theme6.xml"/><Relationship Id="rId2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2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16.xml"/><Relationship Id="rId23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11.xml"/><Relationship Id="rId19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15.xml"/><Relationship Id="rId22" Type="http://schemas.openxmlformats.org/officeDocument/2006/relationships/slideLayout" Target="../slideLayouts/slideLayout1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95" r:id="rId12"/>
    <p:sldLayoutId id="2147484489" r:id="rId13"/>
    <p:sldLayoutId id="2147484490" r:id="rId14"/>
    <p:sldLayoutId id="2147484491" r:id="rId15"/>
    <p:sldLayoutId id="2147484496" r:id="rId16"/>
    <p:sldLayoutId id="2147484492" r:id="rId17"/>
    <p:sldLayoutId id="2147484493" r:id="rId18"/>
    <p:sldLayoutId id="214748449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75D0C-76E7-4496-920A-FC2C75CBF878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4C6E1-62CA-466D-A73F-348E8EFDD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2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8" r:id="rId1"/>
    <p:sldLayoutId id="2147484499" r:id="rId2"/>
    <p:sldLayoutId id="2147484500" r:id="rId3"/>
    <p:sldLayoutId id="2147484501" r:id="rId4"/>
    <p:sldLayoutId id="2147484502" r:id="rId5"/>
    <p:sldLayoutId id="2147484503" r:id="rId6"/>
    <p:sldLayoutId id="2147484504" r:id="rId7"/>
    <p:sldLayoutId id="2147484505" r:id="rId8"/>
    <p:sldLayoutId id="2147484506" r:id="rId9"/>
    <p:sldLayoutId id="2147484507" r:id="rId10"/>
    <p:sldLayoutId id="2147484508" r:id="rId1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2" y="1212851"/>
            <a:ext cx="11887199" cy="215948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2530668" y="35280"/>
            <a:ext cx="316088" cy="6923971"/>
            <a:chOff x="12519377" y="-15171"/>
            <a:chExt cx="349955" cy="5130095"/>
          </a:xfrm>
        </p:grpSpPr>
        <p:sp>
          <p:nvSpPr>
            <p:cNvPr id="3" name="Rectangle 2"/>
            <p:cNvSpPr/>
            <p:nvPr userDrawn="1"/>
          </p:nvSpPr>
          <p:spPr bwMode="auto">
            <a:xfrm>
              <a:off x="12519377" y="-15171"/>
              <a:ext cx="349955" cy="620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/>
            <p:cNvSpPr/>
            <p:nvPr userDrawn="1"/>
          </p:nvSpPr>
          <p:spPr bwMode="auto">
            <a:xfrm>
              <a:off x="12519377" y="629001"/>
              <a:ext cx="349955" cy="62088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/>
            <p:cNvSpPr/>
            <p:nvPr userDrawn="1"/>
          </p:nvSpPr>
          <p:spPr bwMode="auto">
            <a:xfrm>
              <a:off x="12519377" y="1273173"/>
              <a:ext cx="349955" cy="62088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auto">
            <a:xfrm>
              <a:off x="12519377" y="1917345"/>
              <a:ext cx="349955" cy="620889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 bwMode="auto">
            <a:xfrm>
              <a:off x="12519377" y="2561517"/>
              <a:ext cx="349955" cy="620889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 userDrawn="1"/>
          </p:nvSpPr>
          <p:spPr bwMode="auto">
            <a:xfrm>
              <a:off x="12519377" y="3205689"/>
              <a:ext cx="349955" cy="620889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 bwMode="auto">
            <a:xfrm>
              <a:off x="12519377" y="3849861"/>
              <a:ext cx="349955" cy="620889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 bwMode="auto">
            <a:xfrm>
              <a:off x="12519377" y="4494035"/>
              <a:ext cx="349955" cy="620889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974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0" r:id="rId1"/>
    <p:sldLayoutId id="2147484511" r:id="rId2"/>
    <p:sldLayoutId id="2147484512" r:id="rId3"/>
    <p:sldLayoutId id="2147484513" r:id="rId4"/>
    <p:sldLayoutId id="2147484514" r:id="rId5"/>
    <p:sldLayoutId id="2147484515" r:id="rId6"/>
    <p:sldLayoutId id="2147484516" r:id="rId7"/>
    <p:sldLayoutId id="2147484517" r:id="rId8"/>
    <p:sldLayoutId id="2147484518" r:id="rId9"/>
    <p:sldLayoutId id="2147484519" r:id="rId10"/>
    <p:sldLayoutId id="2147484520" r:id="rId11"/>
    <p:sldLayoutId id="2147484521" r:id="rId12"/>
    <p:sldLayoutId id="2147484522" r:id="rId13"/>
    <p:sldLayoutId id="2147484523" r:id="rId14"/>
    <p:sldLayoutId id="2147484524" r:id="rId15"/>
    <p:sldLayoutId id="2147484525" r:id="rId16"/>
    <p:sldLayoutId id="2147484526" r:id="rId17"/>
    <p:sldLayoutId id="2147484527" r:id="rId18"/>
    <p:sldLayoutId id="2147484528" r:id="rId19"/>
    <p:sldLayoutId id="2147484529" r:id="rId20"/>
    <p:sldLayoutId id="2147484530" r:id="rId21"/>
    <p:sldLayoutId id="2147484531" r:id="rId22"/>
    <p:sldLayoutId id="2147484532" r:id="rId23"/>
  </p:sldLayoutIdLst>
  <p:transition>
    <p:fade/>
  </p:transition>
  <p:hf sldNum="0" hdr="0" ftr="0" dt="0"/>
  <p:txStyles>
    <p:titleStyle>
      <a:lvl1pPr algn="l" defTabSz="932585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solidFill>
            <a:srgbClr val="3F3F3F"/>
          </a:solidFill>
          <a:effectLst/>
          <a:latin typeface="+mj-lt"/>
          <a:ea typeface="+mn-ea"/>
          <a:cs typeface="Segoe UI Semibold" panose="020B0702040204020203" pitchFamily="34" charset="0"/>
        </a:defRPr>
      </a:lvl1pPr>
    </p:titleStyle>
    <p:bodyStyle>
      <a:lvl1pPr marL="0" marR="0" indent="0" algn="l" defTabSz="93258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999" kern="1200" spc="0" baseline="0">
          <a:gradFill>
            <a:gsLst>
              <a:gs pos="1250">
                <a:schemeClr val="tx2"/>
              </a:gs>
              <a:gs pos="100000">
                <a:schemeClr val="tx1"/>
              </a:gs>
            </a:gsLst>
            <a:lin ang="5400000" scaled="0"/>
          </a:gra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342843" marR="0" indent="0" algn="l" defTabSz="93258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2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571404" marR="0" indent="0" algn="l" defTabSz="93258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gradFill>
            <a:gsLst>
              <a:gs pos="1250">
                <a:schemeClr val="tx2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799967" marR="0" indent="0" algn="l" defTabSz="93258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801" kern="1200" spc="0" baseline="0">
          <a:gradFill>
            <a:gsLst>
              <a:gs pos="1250">
                <a:schemeClr val="tx2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028528" marR="0" indent="0" algn="l" defTabSz="93258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801" kern="1200" spc="0" baseline="0">
          <a:gradFill>
            <a:gsLst>
              <a:gs pos="1250">
                <a:schemeClr val="tx2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64611" indent="-233147" algn="l" defTabSz="9325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904" indent="-233147" algn="l" defTabSz="9325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98" indent="-233147" algn="l" defTabSz="9325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491" indent="-233147" algn="l" defTabSz="9325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8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66292" algn="l" defTabSz="93258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32585" algn="l" defTabSz="93258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98879" algn="l" defTabSz="93258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65172" algn="l" defTabSz="93258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331466" algn="l" defTabSz="93258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97758" algn="l" defTabSz="93258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64050" algn="l" defTabSz="93258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730344" algn="l" defTabSz="93258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68">
          <p15:clr>
            <a:srgbClr val="5ACBF0"/>
          </p15:clr>
        </p15:guide>
        <p15:guide id="3" pos="696">
          <p15:clr>
            <a:srgbClr val="5ACBF0"/>
          </p15:clr>
        </p15:guide>
        <p15:guide id="4" pos="1272">
          <p15:clr>
            <a:srgbClr val="5ACBF0"/>
          </p15:clr>
        </p15:guide>
        <p15:guide id="5" pos="1848">
          <p15:clr>
            <a:srgbClr val="5ACBF0"/>
          </p15:clr>
        </p15:guide>
        <p15:guide id="6" pos="2400">
          <p15:clr>
            <a:srgbClr val="5ACBF0"/>
          </p15:clr>
        </p15:guide>
        <p15:guide id="7" pos="2976">
          <p15:clr>
            <a:srgbClr val="5ACBF0"/>
          </p15:clr>
        </p15:guide>
        <p15:guide id="8" pos="3552">
          <p15:clr>
            <a:srgbClr val="5ACBF0"/>
          </p15:clr>
        </p15:guide>
        <p15:guide id="9" pos="4128">
          <p15:clr>
            <a:srgbClr val="5ACBF0"/>
          </p15:clr>
        </p15:guide>
        <p15:guide id="10" pos="4704">
          <p15:clr>
            <a:srgbClr val="5ACBF0"/>
          </p15:clr>
        </p15:guide>
        <p15:guide id="11" pos="5280">
          <p15:clr>
            <a:srgbClr val="5ACBF0"/>
          </p15:clr>
        </p15:guide>
        <p15:guide id="12" pos="5856">
          <p15:clr>
            <a:srgbClr val="5ACBF0"/>
          </p15:clr>
        </p15:guide>
        <p15:guide id="13" pos="6432">
          <p15:clr>
            <a:srgbClr val="5ACBF0"/>
          </p15:clr>
        </p15:guide>
        <p15:guide id="14" pos="7008">
          <p15:clr>
            <a:srgbClr val="5ACBF0"/>
          </p15:clr>
        </p15:guide>
        <p15:guide id="15" pos="7525">
          <p15:clr>
            <a:srgbClr val="5ACBF0"/>
          </p15:clr>
        </p15:guide>
        <p15:guide id="16" pos="280">
          <p15:clr>
            <a:srgbClr val="C35EA4"/>
          </p15:clr>
        </p15:guide>
        <p15:guide id="17" pos="7400">
          <p15:clr>
            <a:srgbClr val="C35EA4"/>
          </p15:clr>
        </p15:guide>
        <p15:guide id="18" orient="horz" pos="720">
          <p15:clr>
            <a:srgbClr val="5ACBF0"/>
          </p15:clr>
        </p15:guide>
        <p15:guide id="19" orient="horz" pos="1296">
          <p15:clr>
            <a:srgbClr val="5ACBF0"/>
          </p15:clr>
        </p15:guide>
        <p15:guide id="20" orient="horz" pos="1872">
          <p15:clr>
            <a:srgbClr val="5ACBF0"/>
          </p15:clr>
        </p15:guide>
        <p15:guide id="21" orient="horz" pos="2448">
          <p15:clr>
            <a:srgbClr val="5ACBF0"/>
          </p15:clr>
        </p15:guide>
        <p15:guide id="22" orient="horz" pos="3024">
          <p15:clr>
            <a:srgbClr val="5ACBF0"/>
          </p15:clr>
        </p15:guide>
        <p15:guide id="23" orient="horz" pos="3600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288">
          <p15:clr>
            <a:srgbClr val="C35EA4"/>
          </p15:clr>
        </p15:guide>
        <p15:guide id="26" orient="horz" pos="4040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04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4" r:id="rId1"/>
    <p:sldLayoutId id="2147484535" r:id="rId2"/>
    <p:sldLayoutId id="2147484536" r:id="rId3"/>
    <p:sldLayoutId id="2147484537" r:id="rId4"/>
    <p:sldLayoutId id="2147484538" r:id="rId5"/>
    <p:sldLayoutId id="2147484539" r:id="rId6"/>
    <p:sldLayoutId id="2147484540" r:id="rId7"/>
    <p:sldLayoutId id="2147484541" r:id="rId8"/>
    <p:sldLayoutId id="2147484542" r:id="rId9"/>
    <p:sldLayoutId id="2147484543" r:id="rId10"/>
    <p:sldLayoutId id="2147484544" r:id="rId11"/>
    <p:sldLayoutId id="2147484545" r:id="rId12"/>
    <p:sldLayoutId id="2147484546" r:id="rId13"/>
    <p:sldLayoutId id="2147484547" r:id="rId14"/>
    <p:sldLayoutId id="2147484548" r:id="rId15"/>
    <p:sldLayoutId id="2147484549" r:id="rId16"/>
    <p:sldLayoutId id="2147484550" r:id="rId17"/>
    <p:sldLayoutId id="2147484551" r:id="rId18"/>
    <p:sldLayoutId id="2147484552" r:id="rId19"/>
    <p:sldLayoutId id="2147484553" r:id="rId20"/>
    <p:sldLayoutId id="2147484554" r:id="rId21"/>
    <p:sldLayoutId id="2147484555" r:id="rId22"/>
    <p:sldLayoutId id="2147484556" r:id="rId23"/>
    <p:sldLayoutId id="2147484557" r:id="rId24"/>
    <p:sldLayoutId id="2147484558" r:id="rId25"/>
    <p:sldLayoutId id="2147484559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7" cy="215948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00026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61" r:id="rId1"/>
    <p:sldLayoutId id="2147484562" r:id="rId2"/>
    <p:sldLayoutId id="2147484563" r:id="rId3"/>
    <p:sldLayoutId id="2147484564" r:id="rId4"/>
    <p:sldLayoutId id="2147484565" r:id="rId5"/>
    <p:sldLayoutId id="2147484566" r:id="rId6"/>
    <p:sldLayoutId id="2147484567" r:id="rId7"/>
    <p:sldLayoutId id="2147484568" r:id="rId8"/>
    <p:sldLayoutId id="2147484569" r:id="rId9"/>
    <p:sldLayoutId id="2147484570" r:id="rId10"/>
    <p:sldLayoutId id="2147484571" r:id="rId11"/>
    <p:sldLayoutId id="2147484572" r:id="rId12"/>
    <p:sldLayoutId id="2147484573" r:id="rId13"/>
    <p:sldLayoutId id="2147484574" r:id="rId14"/>
    <p:sldLayoutId id="2147484575" r:id="rId15"/>
    <p:sldLayoutId id="2147484576" r:id="rId16"/>
    <p:sldLayoutId id="2147484577" r:id="rId17"/>
    <p:sldLayoutId id="2147484578" r:id="rId18"/>
    <p:sldLayoutId id="2147484579" r:id="rId19"/>
    <p:sldLayoutId id="2147484580" r:id="rId20"/>
    <p:sldLayoutId id="2147484581" r:id="rId21"/>
    <p:sldLayoutId id="2147484582" r:id="rId22"/>
  </p:sldLayoutIdLst>
  <p:transition>
    <p:fade/>
  </p:transition>
  <p:txStyles>
    <p:titleStyle>
      <a:lvl1pPr algn="l" defTabSz="932681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77" marR="0" indent="-342877" algn="l" defTabSz="93268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61" marR="0" indent="-241284" algn="l" defTabSz="93268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48" marR="0" indent="-228586" algn="l" defTabSz="93268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32" marR="0" indent="-228586" algn="l" defTabSz="93268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18" marR="0" indent="-228586" algn="l" defTabSz="93268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872" indent="-233171" algn="l" defTabSz="9326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213" indent="-233171" algn="l" defTabSz="9326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554" indent="-233171" algn="l" defTabSz="9326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895" indent="-233171" algn="l" defTabSz="9326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68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66341" algn="l" defTabSz="93268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32681" algn="l" defTabSz="93268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99022" algn="l" defTabSz="93268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65361" algn="l" defTabSz="93268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331704" algn="l" defTabSz="93268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98043" algn="l" defTabSz="93268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64383" algn="l" defTabSz="93268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730725" algn="l" defTabSz="93268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2" y="1212851"/>
            <a:ext cx="11887199" cy="215948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2530668" y="35281"/>
            <a:ext cx="316088" cy="6923971"/>
            <a:chOff x="12519377" y="-15171"/>
            <a:chExt cx="349955" cy="5130095"/>
          </a:xfrm>
        </p:grpSpPr>
        <p:sp>
          <p:nvSpPr>
            <p:cNvPr id="3" name="Rectangle 2"/>
            <p:cNvSpPr/>
            <p:nvPr userDrawn="1"/>
          </p:nvSpPr>
          <p:spPr bwMode="auto">
            <a:xfrm>
              <a:off x="12519377" y="-15171"/>
              <a:ext cx="349955" cy="620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/>
            <p:cNvSpPr/>
            <p:nvPr userDrawn="1"/>
          </p:nvSpPr>
          <p:spPr bwMode="auto">
            <a:xfrm>
              <a:off x="12519377" y="629001"/>
              <a:ext cx="349955" cy="62088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/>
            <p:cNvSpPr/>
            <p:nvPr userDrawn="1"/>
          </p:nvSpPr>
          <p:spPr bwMode="auto">
            <a:xfrm>
              <a:off x="12519377" y="1273173"/>
              <a:ext cx="349955" cy="62088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auto">
            <a:xfrm>
              <a:off x="12519377" y="1917345"/>
              <a:ext cx="349955" cy="620889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 bwMode="auto">
            <a:xfrm>
              <a:off x="12519377" y="2561517"/>
              <a:ext cx="349955" cy="620889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 userDrawn="1"/>
          </p:nvSpPr>
          <p:spPr bwMode="auto">
            <a:xfrm>
              <a:off x="12519377" y="3205689"/>
              <a:ext cx="349955" cy="620889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 bwMode="auto">
            <a:xfrm>
              <a:off x="12519377" y="3849861"/>
              <a:ext cx="349955" cy="620889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 bwMode="auto">
            <a:xfrm>
              <a:off x="12519377" y="4494035"/>
              <a:ext cx="349955" cy="620889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62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5" r:id="rId1"/>
    <p:sldLayoutId id="2147484586" r:id="rId2"/>
    <p:sldLayoutId id="2147484587" r:id="rId3"/>
    <p:sldLayoutId id="2147484588" r:id="rId4"/>
    <p:sldLayoutId id="2147484589" r:id="rId5"/>
    <p:sldLayoutId id="2147484590" r:id="rId6"/>
    <p:sldLayoutId id="2147484591" r:id="rId7"/>
    <p:sldLayoutId id="2147484592" r:id="rId8"/>
    <p:sldLayoutId id="2147484593" r:id="rId9"/>
    <p:sldLayoutId id="2147484594" r:id="rId10"/>
    <p:sldLayoutId id="2147484595" r:id="rId11"/>
    <p:sldLayoutId id="2147484596" r:id="rId12"/>
    <p:sldLayoutId id="2147484597" r:id="rId13"/>
    <p:sldLayoutId id="2147484598" r:id="rId14"/>
    <p:sldLayoutId id="2147484599" r:id="rId15"/>
    <p:sldLayoutId id="2147484600" r:id="rId16"/>
    <p:sldLayoutId id="2147484601" r:id="rId17"/>
    <p:sldLayoutId id="2147484602" r:id="rId18"/>
    <p:sldLayoutId id="2147484603" r:id="rId19"/>
    <p:sldLayoutId id="2147484604" r:id="rId20"/>
    <p:sldLayoutId id="2147484605" r:id="rId21"/>
    <p:sldLayoutId id="2147484606" r:id="rId22"/>
    <p:sldLayoutId id="2147484607" r:id="rId23"/>
    <p:sldLayoutId id="2147484608" r:id="rId24"/>
  </p:sldLayoutIdLst>
  <p:transition>
    <p:fade/>
  </p:transition>
  <p:hf sldNum="0" hdr="0" ftr="0" dt="0"/>
  <p:txStyles>
    <p:titleStyle>
      <a:lvl1pPr algn="l" defTabSz="932406" rtl="0" eaLnBrk="1" latinLnBrk="0" hangingPunct="1">
        <a:lnSpc>
          <a:spcPct val="90000"/>
        </a:lnSpc>
        <a:spcBef>
          <a:spcPct val="0"/>
        </a:spcBef>
        <a:buNone/>
        <a:defRPr lang="en-US" sz="4798" b="0" kern="1200" cap="none" spc="-102" baseline="0" dirty="0" smtClean="0">
          <a:ln w="3175">
            <a:noFill/>
          </a:ln>
          <a:solidFill>
            <a:srgbClr val="3F3F3F"/>
          </a:solidFill>
          <a:effectLst/>
          <a:latin typeface="+mj-lt"/>
          <a:ea typeface="+mn-ea"/>
          <a:cs typeface="Segoe UI Semibold" panose="020B0702040204020203" pitchFamily="34" charset="0"/>
        </a:defRPr>
      </a:lvl1pPr>
    </p:titleStyle>
    <p:bodyStyle>
      <a:lvl1pPr marL="0" marR="0" indent="0" algn="l" defTabSz="93240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998" kern="1200" spc="0" baseline="0">
          <a:gradFill>
            <a:gsLst>
              <a:gs pos="1250">
                <a:schemeClr val="tx2"/>
              </a:gs>
              <a:gs pos="100000">
                <a:schemeClr val="tx1"/>
              </a:gs>
            </a:gsLst>
            <a:lin ang="5400000" scaled="0"/>
          </a:gra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342777" marR="0" indent="0" algn="l" defTabSz="93240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2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571294" marR="0" indent="0" algn="l" defTabSz="93240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gradFill>
            <a:gsLst>
              <a:gs pos="1250">
                <a:schemeClr val="tx2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799814" marR="0" indent="0" algn="l" defTabSz="93240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801" kern="1200" spc="0" baseline="0">
          <a:gradFill>
            <a:gsLst>
              <a:gs pos="1250">
                <a:schemeClr val="tx2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028330" marR="0" indent="0" algn="l" defTabSz="93240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801" kern="1200" spc="0" baseline="0">
          <a:gradFill>
            <a:gsLst>
              <a:gs pos="1250">
                <a:schemeClr val="tx2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64118" indent="-233102" algn="l" defTabSz="9324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322" indent="-233102" algn="l" defTabSz="9324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526" indent="-233102" algn="l" defTabSz="9324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2730" indent="-233102" algn="l" defTabSz="9324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4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66202" algn="l" defTabSz="9324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32406" algn="l" defTabSz="9324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98610" algn="l" defTabSz="9324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64814" algn="l" defTabSz="9324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331018" algn="l" defTabSz="9324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97221" algn="l" defTabSz="9324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63423" algn="l" defTabSz="9324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729627" algn="l" defTabSz="9324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68">
          <p15:clr>
            <a:srgbClr val="5ACBF0"/>
          </p15:clr>
        </p15:guide>
        <p15:guide id="3" pos="696">
          <p15:clr>
            <a:srgbClr val="5ACBF0"/>
          </p15:clr>
        </p15:guide>
        <p15:guide id="4" pos="1272">
          <p15:clr>
            <a:srgbClr val="5ACBF0"/>
          </p15:clr>
        </p15:guide>
        <p15:guide id="5" pos="1848">
          <p15:clr>
            <a:srgbClr val="5ACBF0"/>
          </p15:clr>
        </p15:guide>
        <p15:guide id="6" pos="2400">
          <p15:clr>
            <a:srgbClr val="5ACBF0"/>
          </p15:clr>
        </p15:guide>
        <p15:guide id="7" pos="2976">
          <p15:clr>
            <a:srgbClr val="5ACBF0"/>
          </p15:clr>
        </p15:guide>
        <p15:guide id="8" pos="3552">
          <p15:clr>
            <a:srgbClr val="5ACBF0"/>
          </p15:clr>
        </p15:guide>
        <p15:guide id="9" pos="4128">
          <p15:clr>
            <a:srgbClr val="5ACBF0"/>
          </p15:clr>
        </p15:guide>
        <p15:guide id="10" pos="4704">
          <p15:clr>
            <a:srgbClr val="5ACBF0"/>
          </p15:clr>
        </p15:guide>
        <p15:guide id="11" pos="5280">
          <p15:clr>
            <a:srgbClr val="5ACBF0"/>
          </p15:clr>
        </p15:guide>
        <p15:guide id="12" pos="5856">
          <p15:clr>
            <a:srgbClr val="5ACBF0"/>
          </p15:clr>
        </p15:guide>
        <p15:guide id="13" pos="6432">
          <p15:clr>
            <a:srgbClr val="5ACBF0"/>
          </p15:clr>
        </p15:guide>
        <p15:guide id="14" pos="7008">
          <p15:clr>
            <a:srgbClr val="5ACBF0"/>
          </p15:clr>
        </p15:guide>
        <p15:guide id="15" pos="7525">
          <p15:clr>
            <a:srgbClr val="5ACBF0"/>
          </p15:clr>
        </p15:guide>
        <p15:guide id="16" pos="280">
          <p15:clr>
            <a:srgbClr val="C35EA4"/>
          </p15:clr>
        </p15:guide>
        <p15:guide id="17" pos="7400">
          <p15:clr>
            <a:srgbClr val="C35EA4"/>
          </p15:clr>
        </p15:guide>
        <p15:guide id="18" orient="horz" pos="720">
          <p15:clr>
            <a:srgbClr val="5ACBF0"/>
          </p15:clr>
        </p15:guide>
        <p15:guide id="19" orient="horz" pos="1296">
          <p15:clr>
            <a:srgbClr val="5ACBF0"/>
          </p15:clr>
        </p15:guide>
        <p15:guide id="20" orient="horz" pos="1872">
          <p15:clr>
            <a:srgbClr val="5ACBF0"/>
          </p15:clr>
        </p15:guide>
        <p15:guide id="21" orient="horz" pos="2448">
          <p15:clr>
            <a:srgbClr val="5ACBF0"/>
          </p15:clr>
        </p15:guide>
        <p15:guide id="22" orient="horz" pos="3024">
          <p15:clr>
            <a:srgbClr val="5ACBF0"/>
          </p15:clr>
        </p15:guide>
        <p15:guide id="23" orient="horz" pos="3600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288">
          <p15:clr>
            <a:srgbClr val="C35EA4"/>
          </p15:clr>
        </p15:guide>
        <p15:guide id="26" orient="horz" pos="40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7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3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7.xml"/><Relationship Id="rId1" Type="http://schemas.openxmlformats.org/officeDocument/2006/relationships/tags" Target="../tags/tag1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5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37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2.xml"/><Relationship Id="rId5" Type="http://schemas.openxmlformats.org/officeDocument/2006/relationships/image" Target="../media/image310.png"/><Relationship Id="rId10" Type="http://schemas.openxmlformats.org/officeDocument/2006/relationships/image" Target="../media/image320.png"/><Relationship Id="rId4" Type="http://schemas.openxmlformats.org/officeDocument/2006/relationships/customXml" Target="../ink/ink1.xml"/><Relationship Id="rId9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1" y="2125678"/>
            <a:ext cx="11582335" cy="1828786"/>
          </a:xfrm>
        </p:spPr>
        <p:txBody>
          <a:bodyPr/>
          <a:lstStyle/>
          <a:p>
            <a:r>
              <a:rPr lang="en-US" dirty="0"/>
              <a:t>Cognitive Search and Augmentation </a:t>
            </a:r>
            <a:r>
              <a:rPr lang="en-US" sz="3400" dirty="0"/>
              <a:t>Combining Microsoft Cognitive Services and Azure Search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4868862"/>
            <a:ext cx="11810936" cy="914931"/>
          </a:xfrm>
        </p:spPr>
        <p:txBody>
          <a:bodyPr/>
          <a:lstStyle/>
          <a:p>
            <a:r>
              <a:rPr lang="en-US" dirty="0"/>
              <a:t>Luis Cabrera</a:t>
            </a:r>
          </a:p>
          <a:p>
            <a:r>
              <a:rPr lang="en-US" sz="2400" dirty="0"/>
              <a:t>Principal Program Manager	</a:t>
            </a:r>
            <a:br>
              <a:rPr lang="en-US" sz="2400" dirty="0"/>
            </a:br>
            <a:r>
              <a:rPr lang="en-US" sz="2400" dirty="0"/>
              <a:t>Content and Search Intelligence</a:t>
            </a:r>
          </a:p>
        </p:txBody>
      </p:sp>
    </p:spTree>
    <p:extLst>
      <p:ext uri="{BB962C8B-B14F-4D97-AF65-F5344CB8AC3E}">
        <p14:creationId xmlns:p14="http://schemas.microsoft.com/office/powerpoint/2010/main" val="378864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6" descr="Image result for microsoft vision service icon">
            <a:extLst>
              <a:ext uri="{FF2B5EF4-FFF2-40B4-BE49-F238E27FC236}">
                <a16:creationId xmlns:a16="http://schemas.microsoft.com/office/drawing/2014/main" id="{D6D59A85-2622-4897-AE4C-D6CDD4708E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45516" y="3194644"/>
            <a:ext cx="310868" cy="3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521105-3D89-4A8E-8E5B-8277907FDB5E}"/>
              </a:ext>
            </a:extLst>
          </p:cNvPr>
          <p:cNvGrpSpPr/>
          <p:nvPr/>
        </p:nvGrpSpPr>
        <p:grpSpPr>
          <a:xfrm>
            <a:off x="643732" y="2851581"/>
            <a:ext cx="1782861" cy="1657645"/>
            <a:chOff x="5310085" y="2717116"/>
            <a:chExt cx="1545222" cy="1436695"/>
          </a:xfrm>
        </p:grpSpPr>
        <p:pic>
          <p:nvPicPr>
            <p:cNvPr id="6" name="Picture 4" descr="Image result for azure blob storage icon">
              <a:extLst>
                <a:ext uri="{FF2B5EF4-FFF2-40B4-BE49-F238E27FC236}">
                  <a16:creationId xmlns:a16="http://schemas.microsoft.com/office/drawing/2014/main" id="{61552EE8-5E39-4EF9-8F90-D0F8CFE24B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47" t="57771" r="62575" b="14115"/>
            <a:stretch/>
          </p:blipFill>
          <p:spPr bwMode="auto">
            <a:xfrm>
              <a:off x="5479409" y="2717116"/>
              <a:ext cx="1233182" cy="990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7E882B-3BFF-449B-A63A-4261493877A1}"/>
                </a:ext>
              </a:extLst>
            </p:cNvPr>
            <p:cNvSpPr txBox="1"/>
            <p:nvPr/>
          </p:nvSpPr>
          <p:spPr>
            <a:xfrm>
              <a:off x="5310085" y="3692885"/>
              <a:ext cx="1545222" cy="460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2856" b="1" dirty="0">
                  <a:solidFill>
                    <a:srgbClr val="00BCF2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Data Feed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C939D-E2E6-4CDC-88DB-4A97A46989DD}"/>
              </a:ext>
            </a:extLst>
          </p:cNvPr>
          <p:cNvGrpSpPr/>
          <p:nvPr/>
        </p:nvGrpSpPr>
        <p:grpSpPr>
          <a:xfrm>
            <a:off x="9462695" y="2369165"/>
            <a:ext cx="1732358" cy="2050398"/>
            <a:chOff x="7706745" y="2530127"/>
            <a:chExt cx="1492945" cy="1767032"/>
          </a:xfrm>
        </p:grpSpPr>
        <p:pic>
          <p:nvPicPr>
            <p:cNvPr id="9" name="Picture 20" descr="Image result for azure search icon">
              <a:extLst>
                <a:ext uri="{FF2B5EF4-FFF2-40B4-BE49-F238E27FC236}">
                  <a16:creationId xmlns:a16="http://schemas.microsoft.com/office/drawing/2014/main" id="{B8232694-6510-4927-90A9-EC877257BC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745" y="2530127"/>
              <a:ext cx="1492945" cy="1492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07FB08-8F3C-451A-8A12-40FCA8E905D2}"/>
                </a:ext>
              </a:extLst>
            </p:cNvPr>
            <p:cNvSpPr txBox="1"/>
            <p:nvPr/>
          </p:nvSpPr>
          <p:spPr>
            <a:xfrm>
              <a:off x="7934688" y="3829720"/>
              <a:ext cx="1053853" cy="467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2856" b="1" dirty="0">
                  <a:solidFill>
                    <a:srgbClr val="59B4D9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Search</a:t>
              </a:r>
            </a:p>
          </p:txBody>
        </p:sp>
      </p:grpSp>
      <p:pic>
        <p:nvPicPr>
          <p:cNvPr id="12" name="Picture 30" descr="Related image">
            <a:extLst>
              <a:ext uri="{FF2B5EF4-FFF2-40B4-BE49-F238E27FC236}">
                <a16:creationId xmlns:a16="http://schemas.microsoft.com/office/drawing/2014/main" id="{6BEAA08E-B196-4BEE-99A2-A796F1D50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299" y="2363577"/>
            <a:ext cx="1983185" cy="198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279FC9-4419-46EF-8305-F88599BFA65E}"/>
              </a:ext>
            </a:extLst>
          </p:cNvPr>
          <p:cNvSpPr txBox="1"/>
          <p:nvPr/>
        </p:nvSpPr>
        <p:spPr>
          <a:xfrm>
            <a:off x="4852625" y="2179422"/>
            <a:ext cx="2662402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/>
            <a:r>
              <a:rPr lang="en-US" sz="2856" b="1" dirty="0">
                <a:solidFill>
                  <a:srgbClr val="0079D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Cognitive Skills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B4C4D8-D9E8-4A0E-8BCF-C319ADEBDBF8}"/>
              </a:ext>
            </a:extLst>
          </p:cNvPr>
          <p:cNvCxnSpPr>
            <a:cxnSpLocks/>
          </p:cNvCxnSpPr>
          <p:nvPr/>
        </p:nvCxnSpPr>
        <p:spPr>
          <a:xfrm>
            <a:off x="2738625" y="3405592"/>
            <a:ext cx="1517259" cy="0"/>
          </a:xfrm>
          <a:prstGeom prst="straightConnector1">
            <a:avLst/>
          </a:prstGeom>
          <a:ln w="101600"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F79837E-6872-41BE-9CF6-302E5ACF55EB}"/>
              </a:ext>
            </a:extLst>
          </p:cNvPr>
          <p:cNvSpPr/>
          <p:nvPr/>
        </p:nvSpPr>
        <p:spPr>
          <a:xfrm>
            <a:off x="8199437" y="6316662"/>
            <a:ext cx="41962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/>
            <a:r>
              <a:rPr lang="en-US" sz="2800" b="1" dirty="0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Cognitive Search Pattern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221102-AB39-4467-B49C-1E285F3638EC}"/>
              </a:ext>
            </a:extLst>
          </p:cNvPr>
          <p:cNvSpPr txBox="1"/>
          <p:nvPr/>
        </p:nvSpPr>
        <p:spPr>
          <a:xfrm>
            <a:off x="4967468" y="5097462"/>
            <a:ext cx="2266537" cy="53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/>
            <a:r>
              <a:rPr lang="en-US" sz="2856" b="1" dirty="0">
                <a:solidFill>
                  <a:srgbClr val="0079D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Annotations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2B6E6E-C928-4B0A-8ED8-10A895260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" y="0"/>
            <a:ext cx="12434711" cy="1816634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AFAEA61-9DAC-40F3-ADE3-D47AB87AC641}"/>
              </a:ext>
            </a:extLst>
          </p:cNvPr>
          <p:cNvSpPr/>
          <p:nvPr/>
        </p:nvSpPr>
        <p:spPr>
          <a:xfrm>
            <a:off x="525342" y="349725"/>
            <a:ext cx="2566508" cy="1065396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Ingest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EB01A48-7257-4557-881F-37AF847B304A}"/>
              </a:ext>
            </a:extLst>
          </p:cNvPr>
          <p:cNvSpPr/>
          <p:nvPr/>
        </p:nvSpPr>
        <p:spPr>
          <a:xfrm>
            <a:off x="4817483" y="349725"/>
            <a:ext cx="2566508" cy="1065396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Enrich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D0087BD-2ECA-4EA2-A001-4244867144FD}"/>
              </a:ext>
            </a:extLst>
          </p:cNvPr>
          <p:cNvSpPr/>
          <p:nvPr/>
        </p:nvSpPr>
        <p:spPr>
          <a:xfrm>
            <a:off x="9052437" y="349725"/>
            <a:ext cx="2566508" cy="1065396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8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F172F7-C410-4D51-8165-ACF345ED4E81}"/>
              </a:ext>
            </a:extLst>
          </p:cNvPr>
          <p:cNvCxnSpPr>
            <a:cxnSpLocks/>
          </p:cNvCxnSpPr>
          <p:nvPr/>
        </p:nvCxnSpPr>
        <p:spPr>
          <a:xfrm>
            <a:off x="7535177" y="3491559"/>
            <a:ext cx="1517259" cy="0"/>
          </a:xfrm>
          <a:prstGeom prst="straightConnector1">
            <a:avLst/>
          </a:prstGeom>
          <a:ln w="101600"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BFFE436-F59C-4B9D-9B71-58AF2048812B}"/>
              </a:ext>
            </a:extLst>
          </p:cNvPr>
          <p:cNvCxnSpPr>
            <a:cxnSpLocks/>
          </p:cNvCxnSpPr>
          <p:nvPr/>
        </p:nvCxnSpPr>
        <p:spPr>
          <a:xfrm>
            <a:off x="6026891" y="4166529"/>
            <a:ext cx="0" cy="622429"/>
          </a:xfrm>
          <a:prstGeom prst="straightConnector1">
            <a:avLst/>
          </a:prstGeom>
          <a:ln w="88900"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38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78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08670" y="1292305"/>
            <a:ext cx="369344" cy="62782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marL="0" marR="0" lvl="0" indent="0" algn="l" defTabSz="93268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-231133" y="-115600"/>
            <a:ext cx="4324863" cy="7166439"/>
            <a:chOff x="-232049" y="-116114"/>
            <a:chExt cx="4325476" cy="7167456"/>
          </a:xfrm>
        </p:grpSpPr>
        <p:sp>
          <p:nvSpPr>
            <p:cNvPr id="827" name="Rectangle 282"/>
            <p:cNvSpPr>
              <a:spLocks noChangeArrowheads="1"/>
            </p:cNvSpPr>
            <p:nvPr/>
          </p:nvSpPr>
          <p:spPr bwMode="auto">
            <a:xfrm>
              <a:off x="-1" y="5142221"/>
              <a:ext cx="3276601" cy="1859409"/>
            </a:xfrm>
            <a:custGeom>
              <a:avLst/>
              <a:gdLst>
                <a:gd name="connsiteX0" fmla="*/ 0 w 6755353"/>
                <a:gd name="connsiteY0" fmla="*/ 0 h 1831964"/>
                <a:gd name="connsiteX1" fmla="*/ 6755353 w 6755353"/>
                <a:gd name="connsiteY1" fmla="*/ 0 h 1831964"/>
                <a:gd name="connsiteX2" fmla="*/ 6755353 w 6755353"/>
                <a:gd name="connsiteY2" fmla="*/ 1831964 h 1831964"/>
                <a:gd name="connsiteX3" fmla="*/ 0 w 6755353"/>
                <a:gd name="connsiteY3" fmla="*/ 1831964 h 1831964"/>
                <a:gd name="connsiteX4" fmla="*/ 0 w 6755353"/>
                <a:gd name="connsiteY4" fmla="*/ 0 h 1831964"/>
                <a:gd name="connsiteX0" fmla="*/ 0 w 7345662"/>
                <a:gd name="connsiteY0" fmla="*/ 0 h 1831964"/>
                <a:gd name="connsiteX1" fmla="*/ 7345662 w 7345662"/>
                <a:gd name="connsiteY1" fmla="*/ 23149 h 1831964"/>
                <a:gd name="connsiteX2" fmla="*/ 6755353 w 7345662"/>
                <a:gd name="connsiteY2" fmla="*/ 1831964 h 1831964"/>
                <a:gd name="connsiteX3" fmla="*/ 0 w 7345662"/>
                <a:gd name="connsiteY3" fmla="*/ 1831964 h 1831964"/>
                <a:gd name="connsiteX4" fmla="*/ 0 w 7345662"/>
                <a:gd name="connsiteY4" fmla="*/ 0 h 1831964"/>
                <a:gd name="connsiteX0" fmla="*/ 0 w 7345662"/>
                <a:gd name="connsiteY0" fmla="*/ 0 h 1831964"/>
                <a:gd name="connsiteX1" fmla="*/ 7345662 w 7345662"/>
                <a:gd name="connsiteY1" fmla="*/ 11574 h 1831964"/>
                <a:gd name="connsiteX2" fmla="*/ 6755353 w 7345662"/>
                <a:gd name="connsiteY2" fmla="*/ 1831964 h 1831964"/>
                <a:gd name="connsiteX3" fmla="*/ 0 w 7345662"/>
                <a:gd name="connsiteY3" fmla="*/ 1831964 h 1831964"/>
                <a:gd name="connsiteX4" fmla="*/ 0 w 7345662"/>
                <a:gd name="connsiteY4" fmla="*/ 0 h 1831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5662" h="1831964">
                  <a:moveTo>
                    <a:pt x="0" y="0"/>
                  </a:moveTo>
                  <a:lnTo>
                    <a:pt x="7345662" y="11574"/>
                  </a:lnTo>
                  <a:lnTo>
                    <a:pt x="6755353" y="1831964"/>
                  </a:lnTo>
                  <a:lnTo>
                    <a:pt x="0" y="1831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DCD8"/>
            </a:solidFill>
            <a:ln>
              <a:noFill/>
            </a:ln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9" name="Freeform 299"/>
            <p:cNvSpPr>
              <a:spLocks/>
            </p:cNvSpPr>
            <p:nvPr/>
          </p:nvSpPr>
          <p:spPr bwMode="auto">
            <a:xfrm flipH="1">
              <a:off x="1892867" y="1754132"/>
              <a:ext cx="53379" cy="2371102"/>
            </a:xfrm>
            <a:custGeom>
              <a:avLst/>
              <a:gdLst>
                <a:gd name="T0" fmla="*/ 0 w 19"/>
                <a:gd name="T1" fmla="*/ 0 h 844"/>
                <a:gd name="T2" fmla="*/ 0 w 19"/>
                <a:gd name="T3" fmla="*/ 844 h 844"/>
                <a:gd name="T4" fmla="*/ 19 w 19"/>
                <a:gd name="T5" fmla="*/ 844 h 844"/>
                <a:gd name="T6" fmla="*/ 19 w 19"/>
                <a:gd name="T7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844">
                  <a:moveTo>
                    <a:pt x="0" y="0"/>
                  </a:moveTo>
                  <a:lnTo>
                    <a:pt x="0" y="844"/>
                  </a:lnTo>
                  <a:lnTo>
                    <a:pt x="19" y="844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3" name="Freeform 285"/>
            <p:cNvSpPr>
              <a:spLocks/>
            </p:cNvSpPr>
            <p:nvPr/>
          </p:nvSpPr>
          <p:spPr bwMode="auto">
            <a:xfrm flipH="1">
              <a:off x="175994" y="2537667"/>
              <a:ext cx="1406986" cy="1724830"/>
            </a:xfrm>
            <a:custGeom>
              <a:avLst/>
              <a:gdLst>
                <a:gd name="T0" fmla="*/ 281 w 281"/>
                <a:gd name="T1" fmla="*/ 344 h 344"/>
                <a:gd name="T2" fmla="*/ 0 w 281"/>
                <a:gd name="T3" fmla="*/ 344 h 344"/>
                <a:gd name="T4" fmla="*/ 0 w 281"/>
                <a:gd name="T5" fmla="*/ 140 h 344"/>
                <a:gd name="T6" fmla="*/ 140 w 281"/>
                <a:gd name="T7" fmla="*/ 0 h 344"/>
                <a:gd name="T8" fmla="*/ 281 w 281"/>
                <a:gd name="T9" fmla="*/ 140 h 344"/>
                <a:gd name="T10" fmla="*/ 281 w 281"/>
                <a:gd name="T11" fmla="*/ 34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1" h="344">
                  <a:moveTo>
                    <a:pt x="281" y="344"/>
                  </a:moveTo>
                  <a:cubicBezTo>
                    <a:pt x="0" y="344"/>
                    <a:pt x="0" y="344"/>
                    <a:pt x="0" y="344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63"/>
                    <a:pt x="63" y="0"/>
                    <a:pt x="140" y="0"/>
                  </a:cubicBezTo>
                  <a:cubicBezTo>
                    <a:pt x="218" y="0"/>
                    <a:pt x="281" y="63"/>
                    <a:pt x="281" y="140"/>
                  </a:cubicBezTo>
                  <a:lnTo>
                    <a:pt x="281" y="344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7" name="Freeform 287"/>
            <p:cNvSpPr>
              <a:spLocks/>
            </p:cNvSpPr>
            <p:nvPr/>
          </p:nvSpPr>
          <p:spPr bwMode="auto">
            <a:xfrm flipH="1">
              <a:off x="125139" y="3158520"/>
              <a:ext cx="1506578" cy="36023"/>
            </a:xfrm>
            <a:custGeom>
              <a:avLst/>
              <a:gdLst>
                <a:gd name="T0" fmla="*/ 0 w 711"/>
                <a:gd name="T1" fmla="*/ 17 h 17"/>
                <a:gd name="T2" fmla="*/ 711 w 711"/>
                <a:gd name="T3" fmla="*/ 17 h 17"/>
                <a:gd name="T4" fmla="*/ 711 w 711"/>
                <a:gd name="T5" fmla="*/ 0 h 17"/>
                <a:gd name="T6" fmla="*/ 0 w 7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1" h="17">
                  <a:moveTo>
                    <a:pt x="0" y="17"/>
                  </a:moveTo>
                  <a:lnTo>
                    <a:pt x="711" y="17"/>
                  </a:lnTo>
                  <a:lnTo>
                    <a:pt x="711" y="0"/>
                  </a:lnTo>
                  <a:lnTo>
                    <a:pt x="0" y="0"/>
                  </a:lnTo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8" name="Freeform 289"/>
            <p:cNvSpPr>
              <a:spLocks/>
            </p:cNvSpPr>
            <p:nvPr/>
          </p:nvSpPr>
          <p:spPr bwMode="auto">
            <a:xfrm flipH="1">
              <a:off x="125139" y="3550527"/>
              <a:ext cx="1506578" cy="33903"/>
            </a:xfrm>
            <a:custGeom>
              <a:avLst/>
              <a:gdLst>
                <a:gd name="T0" fmla="*/ 0 w 711"/>
                <a:gd name="T1" fmla="*/ 16 h 16"/>
                <a:gd name="T2" fmla="*/ 711 w 711"/>
                <a:gd name="T3" fmla="*/ 16 h 16"/>
                <a:gd name="T4" fmla="*/ 711 w 711"/>
                <a:gd name="T5" fmla="*/ 0 h 16"/>
                <a:gd name="T6" fmla="*/ 0 w 711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1" h="16">
                  <a:moveTo>
                    <a:pt x="0" y="16"/>
                  </a:moveTo>
                  <a:lnTo>
                    <a:pt x="711" y="16"/>
                  </a:lnTo>
                  <a:lnTo>
                    <a:pt x="711" y="0"/>
                  </a:lnTo>
                  <a:lnTo>
                    <a:pt x="0" y="0"/>
                  </a:lnTo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9" name="Rectangle 298"/>
            <p:cNvSpPr>
              <a:spLocks noChangeArrowheads="1"/>
            </p:cNvSpPr>
            <p:nvPr/>
          </p:nvSpPr>
          <p:spPr bwMode="auto">
            <a:xfrm flipH="1">
              <a:off x="860416" y="2533428"/>
              <a:ext cx="40261" cy="1788399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6" name="Freeform 291"/>
            <p:cNvSpPr>
              <a:spLocks/>
            </p:cNvSpPr>
            <p:nvPr/>
          </p:nvSpPr>
          <p:spPr bwMode="auto">
            <a:xfrm flipH="1">
              <a:off x="125139" y="3936177"/>
              <a:ext cx="1506578" cy="40261"/>
            </a:xfrm>
            <a:custGeom>
              <a:avLst/>
              <a:gdLst>
                <a:gd name="T0" fmla="*/ 0 w 711"/>
                <a:gd name="T1" fmla="*/ 19 h 19"/>
                <a:gd name="T2" fmla="*/ 711 w 711"/>
                <a:gd name="T3" fmla="*/ 19 h 19"/>
                <a:gd name="T4" fmla="*/ 711 w 711"/>
                <a:gd name="T5" fmla="*/ 0 h 19"/>
                <a:gd name="T6" fmla="*/ 0 w 711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1" h="19">
                  <a:moveTo>
                    <a:pt x="0" y="19"/>
                  </a:moveTo>
                  <a:lnTo>
                    <a:pt x="711" y="19"/>
                  </a:lnTo>
                  <a:lnTo>
                    <a:pt x="711" y="0"/>
                  </a:lnTo>
                  <a:lnTo>
                    <a:pt x="0" y="0"/>
                  </a:lnTo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7" name="Rectangle 505"/>
            <p:cNvSpPr>
              <a:spLocks noChangeArrowheads="1"/>
            </p:cNvSpPr>
            <p:nvPr/>
          </p:nvSpPr>
          <p:spPr bwMode="auto">
            <a:xfrm>
              <a:off x="-197346" y="4273474"/>
              <a:ext cx="1161540" cy="1216656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8" name="Rectangle 506"/>
            <p:cNvSpPr>
              <a:spLocks noChangeArrowheads="1"/>
            </p:cNvSpPr>
            <p:nvPr/>
          </p:nvSpPr>
          <p:spPr bwMode="auto">
            <a:xfrm>
              <a:off x="-170808" y="5490130"/>
              <a:ext cx="1061511" cy="87779"/>
            </a:xfrm>
            <a:prstGeom prst="rect">
              <a:avLst/>
            </a:prstGeom>
            <a:solidFill>
              <a:srgbClr val="6063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9" name="Rectangle 507"/>
            <p:cNvSpPr>
              <a:spLocks noChangeArrowheads="1"/>
            </p:cNvSpPr>
            <p:nvPr/>
          </p:nvSpPr>
          <p:spPr bwMode="auto">
            <a:xfrm>
              <a:off x="964194" y="4273474"/>
              <a:ext cx="1639220" cy="608328"/>
            </a:xfrm>
            <a:prstGeom prst="rect">
              <a:avLst/>
            </a:prstGeom>
            <a:solidFill>
              <a:srgbClr val="9E9F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0" name="Rectangle 508"/>
            <p:cNvSpPr>
              <a:spLocks noChangeArrowheads="1"/>
            </p:cNvSpPr>
            <p:nvPr/>
          </p:nvSpPr>
          <p:spPr bwMode="auto">
            <a:xfrm>
              <a:off x="-232049" y="4136701"/>
              <a:ext cx="1286062" cy="136773"/>
            </a:xfrm>
            <a:prstGeom prst="rect">
              <a:avLst/>
            </a:prstGeom>
            <a:solidFill>
              <a:srgbClr val="E7E7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1" name="Rectangle 509"/>
            <p:cNvSpPr>
              <a:spLocks noChangeArrowheads="1"/>
            </p:cNvSpPr>
            <p:nvPr/>
          </p:nvSpPr>
          <p:spPr bwMode="auto">
            <a:xfrm>
              <a:off x="1054014" y="4136701"/>
              <a:ext cx="1651468" cy="136773"/>
            </a:xfrm>
            <a:prstGeom prst="rect">
              <a:avLst/>
            </a:pr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2" name="Rectangle 510"/>
            <p:cNvSpPr>
              <a:spLocks noChangeArrowheads="1"/>
            </p:cNvSpPr>
            <p:nvPr/>
          </p:nvSpPr>
          <p:spPr bwMode="auto">
            <a:xfrm>
              <a:off x="2582998" y="4273474"/>
              <a:ext cx="102068" cy="1216656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3" name="Rectangle 511"/>
            <p:cNvSpPr>
              <a:spLocks noChangeArrowheads="1"/>
            </p:cNvSpPr>
            <p:nvPr/>
          </p:nvSpPr>
          <p:spPr bwMode="auto">
            <a:xfrm>
              <a:off x="2589123" y="5490130"/>
              <a:ext cx="81655" cy="87779"/>
            </a:xfrm>
            <a:prstGeom prst="rect">
              <a:avLst/>
            </a:prstGeom>
            <a:solidFill>
              <a:srgbClr val="6063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048003" y="3139585"/>
              <a:ext cx="1210532" cy="2563959"/>
              <a:chOff x="-2081529" y="3097645"/>
              <a:chExt cx="1210532" cy="2563959"/>
            </a:xfrm>
          </p:grpSpPr>
          <p:sp>
            <p:nvSpPr>
              <p:cNvPr id="834" name="Rectangle 458"/>
              <p:cNvSpPr>
                <a:spLocks noChangeArrowheads="1"/>
              </p:cNvSpPr>
              <p:nvPr/>
            </p:nvSpPr>
            <p:spPr bwMode="auto">
              <a:xfrm>
                <a:off x="-1685503" y="4116288"/>
                <a:ext cx="420522" cy="61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5" name="Freeform 459"/>
              <p:cNvSpPr>
                <a:spLocks/>
              </p:cNvSpPr>
              <p:nvPr/>
            </p:nvSpPr>
            <p:spPr bwMode="auto">
              <a:xfrm>
                <a:off x="-1699793" y="4089751"/>
                <a:ext cx="449101" cy="26538"/>
              </a:xfrm>
              <a:custGeom>
                <a:avLst/>
                <a:gdLst>
                  <a:gd name="T0" fmla="*/ 51 w 66"/>
                  <a:gd name="T1" fmla="*/ 0 h 4"/>
                  <a:gd name="T2" fmla="*/ 56 w 66"/>
                  <a:gd name="T3" fmla="*/ 1 h 4"/>
                  <a:gd name="T4" fmla="*/ 60 w 66"/>
                  <a:gd name="T5" fmla="*/ 2 h 4"/>
                  <a:gd name="T6" fmla="*/ 63 w 66"/>
                  <a:gd name="T7" fmla="*/ 3 h 4"/>
                  <a:gd name="T8" fmla="*/ 62 w 66"/>
                  <a:gd name="T9" fmla="*/ 4 h 4"/>
                  <a:gd name="T10" fmla="*/ 52 w 66"/>
                  <a:gd name="T11" fmla="*/ 4 h 4"/>
                  <a:gd name="T12" fmla="*/ 51 w 66"/>
                  <a:gd name="T13" fmla="*/ 4 h 4"/>
                  <a:gd name="T14" fmla="*/ 4 w 66"/>
                  <a:gd name="T15" fmla="*/ 4 h 4"/>
                  <a:gd name="T16" fmla="*/ 4 w 66"/>
                  <a:gd name="T17" fmla="*/ 3 h 4"/>
                  <a:gd name="T18" fmla="*/ 8 w 66"/>
                  <a:gd name="T19" fmla="*/ 1 h 4"/>
                  <a:gd name="T20" fmla="*/ 16 w 66"/>
                  <a:gd name="T21" fmla="*/ 0 h 4"/>
                  <a:gd name="T22" fmla="*/ 51 w 66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4">
                    <a:moveTo>
                      <a:pt x="51" y="0"/>
                    </a:moveTo>
                    <a:cubicBezTo>
                      <a:pt x="51" y="0"/>
                      <a:pt x="54" y="0"/>
                      <a:pt x="56" y="1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3" y="3"/>
                      <a:pt x="63" y="3"/>
                      <a:pt x="63" y="3"/>
                    </a:cubicBezTo>
                    <a:cubicBezTo>
                      <a:pt x="63" y="3"/>
                      <a:pt x="66" y="4"/>
                      <a:pt x="62" y="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0" y="4"/>
                      <a:pt x="4" y="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12" y="0"/>
                      <a:pt x="16" y="0"/>
                    </a:cubicBez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6" name="Rectangle 460"/>
              <p:cNvSpPr>
                <a:spLocks noChangeArrowheads="1"/>
              </p:cNvSpPr>
              <p:nvPr/>
            </p:nvSpPr>
            <p:spPr bwMode="auto">
              <a:xfrm>
                <a:off x="-1536485" y="3952978"/>
                <a:ext cx="122482" cy="13677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7" name="Freeform 461"/>
              <p:cNvSpPr>
                <a:spLocks/>
              </p:cNvSpPr>
              <p:nvPr/>
            </p:nvSpPr>
            <p:spPr bwMode="auto">
              <a:xfrm>
                <a:off x="-2081529" y="3228293"/>
                <a:ext cx="1210532" cy="724686"/>
              </a:xfrm>
              <a:custGeom>
                <a:avLst/>
                <a:gdLst>
                  <a:gd name="T0" fmla="*/ 170 w 178"/>
                  <a:gd name="T1" fmla="*/ 0 h 106"/>
                  <a:gd name="T2" fmla="*/ 178 w 178"/>
                  <a:gd name="T3" fmla="*/ 8 h 106"/>
                  <a:gd name="T4" fmla="*/ 178 w 178"/>
                  <a:gd name="T5" fmla="*/ 98 h 106"/>
                  <a:gd name="T6" fmla="*/ 170 w 178"/>
                  <a:gd name="T7" fmla="*/ 106 h 106"/>
                  <a:gd name="T8" fmla="*/ 8 w 178"/>
                  <a:gd name="T9" fmla="*/ 106 h 106"/>
                  <a:gd name="T10" fmla="*/ 0 w 178"/>
                  <a:gd name="T11" fmla="*/ 98 h 106"/>
                  <a:gd name="T12" fmla="*/ 0 w 178"/>
                  <a:gd name="T13" fmla="*/ 8 h 106"/>
                  <a:gd name="T14" fmla="*/ 8 w 178"/>
                  <a:gd name="T15" fmla="*/ 0 h 106"/>
                  <a:gd name="T16" fmla="*/ 170 w 178"/>
                  <a:gd name="T1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" h="106">
                    <a:moveTo>
                      <a:pt x="170" y="0"/>
                    </a:moveTo>
                    <a:cubicBezTo>
                      <a:pt x="170" y="0"/>
                      <a:pt x="178" y="0"/>
                      <a:pt x="178" y="8"/>
                    </a:cubicBezTo>
                    <a:cubicBezTo>
                      <a:pt x="178" y="98"/>
                      <a:pt x="178" y="98"/>
                      <a:pt x="178" y="98"/>
                    </a:cubicBezTo>
                    <a:cubicBezTo>
                      <a:pt x="178" y="98"/>
                      <a:pt x="178" y="106"/>
                      <a:pt x="170" y="106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8" y="106"/>
                      <a:pt x="0" y="106"/>
                      <a:pt x="0" y="9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0"/>
                      <a:pt x="8" y="0"/>
                    </a:cubicBezTo>
                    <a:lnTo>
                      <a:pt x="17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8" name="Freeform 462"/>
              <p:cNvSpPr>
                <a:spLocks/>
              </p:cNvSpPr>
              <p:nvPr/>
            </p:nvSpPr>
            <p:spPr bwMode="auto">
              <a:xfrm>
                <a:off x="-2032536" y="3269120"/>
                <a:ext cx="1114587" cy="643032"/>
              </a:xfrm>
              <a:custGeom>
                <a:avLst/>
                <a:gdLst>
                  <a:gd name="T0" fmla="*/ 161 w 164"/>
                  <a:gd name="T1" fmla="*/ 0 h 94"/>
                  <a:gd name="T2" fmla="*/ 164 w 164"/>
                  <a:gd name="T3" fmla="*/ 3 h 94"/>
                  <a:gd name="T4" fmla="*/ 164 w 164"/>
                  <a:gd name="T5" fmla="*/ 91 h 94"/>
                  <a:gd name="T6" fmla="*/ 161 w 164"/>
                  <a:gd name="T7" fmla="*/ 94 h 94"/>
                  <a:gd name="T8" fmla="*/ 3 w 164"/>
                  <a:gd name="T9" fmla="*/ 94 h 94"/>
                  <a:gd name="T10" fmla="*/ 0 w 164"/>
                  <a:gd name="T11" fmla="*/ 91 h 94"/>
                  <a:gd name="T12" fmla="*/ 0 w 164"/>
                  <a:gd name="T13" fmla="*/ 3 h 94"/>
                  <a:gd name="T14" fmla="*/ 3 w 164"/>
                  <a:gd name="T15" fmla="*/ 0 h 94"/>
                  <a:gd name="T16" fmla="*/ 141 w 164"/>
                  <a:gd name="T17" fmla="*/ 0 h 94"/>
                  <a:gd name="T18" fmla="*/ 161 w 164"/>
                  <a:gd name="T1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" h="94">
                    <a:moveTo>
                      <a:pt x="161" y="0"/>
                    </a:moveTo>
                    <a:cubicBezTo>
                      <a:pt x="161" y="0"/>
                      <a:pt x="164" y="0"/>
                      <a:pt x="164" y="3"/>
                    </a:cubicBezTo>
                    <a:cubicBezTo>
                      <a:pt x="164" y="91"/>
                      <a:pt x="164" y="91"/>
                      <a:pt x="164" y="91"/>
                    </a:cubicBezTo>
                    <a:cubicBezTo>
                      <a:pt x="164" y="91"/>
                      <a:pt x="164" y="94"/>
                      <a:pt x="161" y="94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0" y="94"/>
                      <a:pt x="0" y="9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0"/>
                      <a:pt x="3" y="0"/>
                    </a:cubicBezTo>
                    <a:cubicBezTo>
                      <a:pt x="141" y="0"/>
                      <a:pt x="141" y="0"/>
                      <a:pt x="141" y="0"/>
                    </a:cubicBez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9" name="Freeform 463"/>
              <p:cNvSpPr>
                <a:spLocks/>
              </p:cNvSpPr>
              <p:nvPr/>
            </p:nvSpPr>
            <p:spPr bwMode="auto">
              <a:xfrm>
                <a:off x="-2026413" y="3269120"/>
                <a:ext cx="1108464" cy="643032"/>
              </a:xfrm>
              <a:custGeom>
                <a:avLst/>
                <a:gdLst>
                  <a:gd name="T0" fmla="*/ 1 w 163"/>
                  <a:gd name="T1" fmla="*/ 0 h 94"/>
                  <a:gd name="T2" fmla="*/ 0 w 163"/>
                  <a:gd name="T3" fmla="*/ 3 h 94"/>
                  <a:gd name="T4" fmla="*/ 0 w 163"/>
                  <a:gd name="T5" fmla="*/ 91 h 94"/>
                  <a:gd name="T6" fmla="*/ 3 w 163"/>
                  <a:gd name="T7" fmla="*/ 94 h 94"/>
                  <a:gd name="T8" fmla="*/ 160 w 163"/>
                  <a:gd name="T9" fmla="*/ 94 h 94"/>
                  <a:gd name="T10" fmla="*/ 163 w 163"/>
                  <a:gd name="T11" fmla="*/ 93 h 94"/>
                  <a:gd name="T12" fmla="*/ 1 w 163"/>
                  <a:gd name="T1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94">
                    <a:moveTo>
                      <a:pt x="1" y="0"/>
                    </a:moveTo>
                    <a:cubicBezTo>
                      <a:pt x="0" y="1"/>
                      <a:pt x="0" y="3"/>
                      <a:pt x="0" y="3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4"/>
                      <a:pt x="3" y="94"/>
                      <a:pt x="3" y="94"/>
                    </a:cubicBezTo>
                    <a:cubicBezTo>
                      <a:pt x="160" y="94"/>
                      <a:pt x="160" y="94"/>
                      <a:pt x="160" y="94"/>
                    </a:cubicBezTo>
                    <a:cubicBezTo>
                      <a:pt x="161" y="94"/>
                      <a:pt x="162" y="94"/>
                      <a:pt x="163" y="93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5" name="Freeform 473"/>
              <p:cNvSpPr>
                <a:spLocks/>
              </p:cNvSpPr>
              <p:nvPr/>
            </p:nvSpPr>
            <p:spPr bwMode="auto">
              <a:xfrm>
                <a:off x="-1985586" y="3679435"/>
                <a:ext cx="1094174" cy="559335"/>
              </a:xfrm>
              <a:custGeom>
                <a:avLst/>
                <a:gdLst>
                  <a:gd name="T0" fmla="*/ 5 w 161"/>
                  <a:gd name="T1" fmla="*/ 61 h 82"/>
                  <a:gd name="T2" fmla="*/ 34 w 161"/>
                  <a:gd name="T3" fmla="*/ 13 h 82"/>
                  <a:gd name="T4" fmla="*/ 57 w 161"/>
                  <a:gd name="T5" fmla="*/ 0 h 82"/>
                  <a:gd name="T6" fmla="*/ 62 w 161"/>
                  <a:gd name="T7" fmla="*/ 1 h 82"/>
                  <a:gd name="T8" fmla="*/ 105 w 161"/>
                  <a:gd name="T9" fmla="*/ 1 h 82"/>
                  <a:gd name="T10" fmla="*/ 132 w 161"/>
                  <a:gd name="T11" fmla="*/ 19 h 82"/>
                  <a:gd name="T12" fmla="*/ 154 w 161"/>
                  <a:gd name="T13" fmla="*/ 61 h 82"/>
                  <a:gd name="T14" fmla="*/ 140 w 161"/>
                  <a:gd name="T15" fmla="*/ 80 h 82"/>
                  <a:gd name="T16" fmla="*/ 123 w 161"/>
                  <a:gd name="T17" fmla="*/ 49 h 82"/>
                  <a:gd name="T18" fmla="*/ 39 w 161"/>
                  <a:gd name="T19" fmla="*/ 49 h 82"/>
                  <a:gd name="T20" fmla="*/ 25 w 161"/>
                  <a:gd name="T21" fmla="*/ 73 h 82"/>
                  <a:gd name="T22" fmla="*/ 11 w 161"/>
                  <a:gd name="T23" fmla="*/ 77 h 82"/>
                  <a:gd name="T24" fmla="*/ 5 w 161"/>
                  <a:gd name="T25" fmla="*/ 6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1" h="82">
                    <a:moveTo>
                      <a:pt x="5" y="61"/>
                    </a:moveTo>
                    <a:cubicBezTo>
                      <a:pt x="34" y="13"/>
                      <a:pt x="34" y="13"/>
                      <a:pt x="34" y="13"/>
                    </a:cubicBezTo>
                    <a:cubicBezTo>
                      <a:pt x="34" y="13"/>
                      <a:pt x="40" y="0"/>
                      <a:pt x="57" y="0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23" y="0"/>
                      <a:pt x="132" y="19"/>
                    </a:cubicBezTo>
                    <a:cubicBezTo>
                      <a:pt x="154" y="61"/>
                      <a:pt x="154" y="61"/>
                      <a:pt x="154" y="61"/>
                    </a:cubicBezTo>
                    <a:cubicBezTo>
                      <a:pt x="154" y="61"/>
                      <a:pt x="161" y="77"/>
                      <a:pt x="140" y="80"/>
                    </a:cubicBezTo>
                    <a:cubicBezTo>
                      <a:pt x="140" y="80"/>
                      <a:pt x="126" y="57"/>
                      <a:pt x="123" y="49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25" y="73"/>
                      <a:pt x="25" y="73"/>
                      <a:pt x="25" y="73"/>
                    </a:cubicBezTo>
                    <a:cubicBezTo>
                      <a:pt x="25" y="73"/>
                      <a:pt x="21" y="82"/>
                      <a:pt x="11" y="77"/>
                    </a:cubicBezTo>
                    <a:cubicBezTo>
                      <a:pt x="0" y="72"/>
                      <a:pt x="5" y="61"/>
                      <a:pt x="5" y="61"/>
                    </a:cubicBezTo>
                    <a:close/>
                  </a:path>
                </a:pathLst>
              </a:custGeom>
              <a:solidFill>
                <a:srgbClr val="F1EF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6" name="Freeform 474"/>
              <p:cNvSpPr>
                <a:spLocks/>
              </p:cNvSpPr>
              <p:nvPr/>
            </p:nvSpPr>
            <p:spPr bwMode="auto">
              <a:xfrm>
                <a:off x="-1869226" y="4020344"/>
                <a:ext cx="114316" cy="177600"/>
              </a:xfrm>
              <a:custGeom>
                <a:avLst/>
                <a:gdLst>
                  <a:gd name="T0" fmla="*/ 0 w 56"/>
                  <a:gd name="T1" fmla="*/ 87 h 87"/>
                  <a:gd name="T2" fmla="*/ 56 w 56"/>
                  <a:gd name="T3" fmla="*/ 0 h 87"/>
                  <a:gd name="T4" fmla="*/ 56 w 56"/>
                  <a:gd name="T5" fmla="*/ 70 h 87"/>
                  <a:gd name="T6" fmla="*/ 0 w 56"/>
                  <a:gd name="T7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87">
                    <a:moveTo>
                      <a:pt x="0" y="87"/>
                    </a:moveTo>
                    <a:lnTo>
                      <a:pt x="56" y="0"/>
                    </a:lnTo>
                    <a:lnTo>
                      <a:pt x="56" y="7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B5B3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7" name="Freeform 475"/>
              <p:cNvSpPr>
                <a:spLocks/>
              </p:cNvSpPr>
              <p:nvPr/>
            </p:nvSpPr>
            <p:spPr bwMode="auto">
              <a:xfrm>
                <a:off x="-1101672" y="4026467"/>
                <a:ext cx="116358" cy="185765"/>
              </a:xfrm>
              <a:custGeom>
                <a:avLst/>
                <a:gdLst>
                  <a:gd name="T0" fmla="*/ 0 w 57"/>
                  <a:gd name="T1" fmla="*/ 0 h 91"/>
                  <a:gd name="T2" fmla="*/ 57 w 57"/>
                  <a:gd name="T3" fmla="*/ 91 h 91"/>
                  <a:gd name="T4" fmla="*/ 0 w 57"/>
                  <a:gd name="T5" fmla="*/ 77 h 91"/>
                  <a:gd name="T6" fmla="*/ 0 w 57"/>
                  <a:gd name="T7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91">
                    <a:moveTo>
                      <a:pt x="0" y="0"/>
                    </a:moveTo>
                    <a:lnTo>
                      <a:pt x="57" y="91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B3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8" name="Rectangle 476"/>
              <p:cNvSpPr>
                <a:spLocks noChangeArrowheads="1"/>
              </p:cNvSpPr>
              <p:nvPr/>
            </p:nvSpPr>
            <p:spPr bwMode="auto">
              <a:xfrm>
                <a:off x="-1571187" y="3583491"/>
                <a:ext cx="279668" cy="102068"/>
              </a:xfrm>
              <a:prstGeom prst="rect">
                <a:avLst/>
              </a:prstGeom>
              <a:solidFill>
                <a:srgbClr val="B5B3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9" name="Freeform 477"/>
              <p:cNvSpPr>
                <a:spLocks/>
              </p:cNvSpPr>
              <p:nvPr/>
            </p:nvSpPr>
            <p:spPr bwMode="auto">
              <a:xfrm>
                <a:off x="-1638553" y="3228293"/>
                <a:ext cx="420522" cy="355198"/>
              </a:xfrm>
              <a:custGeom>
                <a:avLst/>
                <a:gdLst>
                  <a:gd name="T0" fmla="*/ 17 w 62"/>
                  <a:gd name="T1" fmla="*/ 52 h 52"/>
                  <a:gd name="T2" fmla="*/ 2 w 62"/>
                  <a:gd name="T3" fmla="*/ 0 h 52"/>
                  <a:gd name="T4" fmla="*/ 57 w 62"/>
                  <a:gd name="T5" fmla="*/ 1 h 52"/>
                  <a:gd name="T6" fmla="*/ 49 w 62"/>
                  <a:gd name="T7" fmla="*/ 42 h 52"/>
                  <a:gd name="T8" fmla="*/ 47 w 62"/>
                  <a:gd name="T9" fmla="*/ 52 h 52"/>
                  <a:gd name="T10" fmla="*/ 17 w 62"/>
                  <a:gd name="T1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52">
                    <a:moveTo>
                      <a:pt x="17" y="52"/>
                    </a:moveTo>
                    <a:cubicBezTo>
                      <a:pt x="17" y="52"/>
                      <a:pt x="0" y="23"/>
                      <a:pt x="2" y="0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57" y="1"/>
                      <a:pt x="62" y="13"/>
                      <a:pt x="49" y="42"/>
                    </a:cubicBezTo>
                    <a:cubicBezTo>
                      <a:pt x="49" y="42"/>
                      <a:pt x="46" y="48"/>
                      <a:pt x="47" y="52"/>
                    </a:cubicBezTo>
                    <a:lnTo>
                      <a:pt x="17" y="52"/>
                    </a:lnTo>
                    <a:close/>
                  </a:path>
                </a:pathLst>
              </a:custGeom>
              <a:solidFill>
                <a:srgbClr val="FFC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0" name="Freeform 478"/>
              <p:cNvSpPr>
                <a:spLocks/>
              </p:cNvSpPr>
              <p:nvPr/>
            </p:nvSpPr>
            <p:spPr bwMode="auto">
              <a:xfrm>
                <a:off x="-1658966" y="3097645"/>
                <a:ext cx="428687" cy="451143"/>
              </a:xfrm>
              <a:custGeom>
                <a:avLst/>
                <a:gdLst>
                  <a:gd name="T0" fmla="*/ 24 w 63"/>
                  <a:gd name="T1" fmla="*/ 4 h 66"/>
                  <a:gd name="T2" fmla="*/ 5 w 63"/>
                  <a:gd name="T3" fmla="*/ 34 h 66"/>
                  <a:gd name="T4" fmla="*/ 22 w 63"/>
                  <a:gd name="T5" fmla="*/ 61 h 66"/>
                  <a:gd name="T6" fmla="*/ 26 w 63"/>
                  <a:gd name="T7" fmla="*/ 55 h 66"/>
                  <a:gd name="T8" fmla="*/ 26 w 63"/>
                  <a:gd name="T9" fmla="*/ 62 h 66"/>
                  <a:gd name="T10" fmla="*/ 30 w 63"/>
                  <a:gd name="T11" fmla="*/ 63 h 66"/>
                  <a:gd name="T12" fmla="*/ 30 w 63"/>
                  <a:gd name="T13" fmla="*/ 60 h 66"/>
                  <a:gd name="T14" fmla="*/ 35 w 63"/>
                  <a:gd name="T15" fmla="*/ 66 h 66"/>
                  <a:gd name="T16" fmla="*/ 42 w 63"/>
                  <a:gd name="T17" fmla="*/ 66 h 66"/>
                  <a:gd name="T18" fmla="*/ 42 w 63"/>
                  <a:gd name="T19" fmla="*/ 55 h 66"/>
                  <a:gd name="T20" fmla="*/ 45 w 63"/>
                  <a:gd name="T21" fmla="*/ 62 h 66"/>
                  <a:gd name="T22" fmla="*/ 61 w 63"/>
                  <a:gd name="T23" fmla="*/ 34 h 66"/>
                  <a:gd name="T24" fmla="*/ 24 w 63"/>
                  <a:gd name="T25" fmla="*/ 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66">
                    <a:moveTo>
                      <a:pt x="24" y="4"/>
                    </a:moveTo>
                    <a:cubicBezTo>
                      <a:pt x="24" y="4"/>
                      <a:pt x="0" y="8"/>
                      <a:pt x="5" y="34"/>
                    </a:cubicBezTo>
                    <a:cubicBezTo>
                      <a:pt x="9" y="60"/>
                      <a:pt x="22" y="61"/>
                      <a:pt x="22" y="61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6" y="62"/>
                      <a:pt x="26" y="62"/>
                      <a:pt x="26" y="62"/>
                    </a:cubicBezTo>
                    <a:cubicBezTo>
                      <a:pt x="30" y="63"/>
                      <a:pt x="30" y="63"/>
                      <a:pt x="30" y="63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5" y="62"/>
                      <a:pt x="45" y="62"/>
                      <a:pt x="45" y="62"/>
                    </a:cubicBezTo>
                    <a:cubicBezTo>
                      <a:pt x="45" y="62"/>
                      <a:pt x="58" y="56"/>
                      <a:pt x="61" y="34"/>
                    </a:cubicBezTo>
                    <a:cubicBezTo>
                      <a:pt x="63" y="12"/>
                      <a:pt x="47" y="0"/>
                      <a:pt x="24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1" name="Freeform 479"/>
              <p:cNvSpPr>
                <a:spLocks/>
              </p:cNvSpPr>
              <p:nvPr/>
            </p:nvSpPr>
            <p:spPr bwMode="auto">
              <a:xfrm>
                <a:off x="-1705917" y="4150991"/>
                <a:ext cx="557295" cy="436853"/>
              </a:xfrm>
              <a:custGeom>
                <a:avLst/>
                <a:gdLst>
                  <a:gd name="T0" fmla="*/ 273 w 273"/>
                  <a:gd name="T1" fmla="*/ 214 h 214"/>
                  <a:gd name="T2" fmla="*/ 0 w 273"/>
                  <a:gd name="T3" fmla="*/ 214 h 214"/>
                  <a:gd name="T4" fmla="*/ 10 w 273"/>
                  <a:gd name="T5" fmla="*/ 0 h 214"/>
                  <a:gd name="T6" fmla="*/ 269 w 273"/>
                  <a:gd name="T7" fmla="*/ 0 h 214"/>
                  <a:gd name="T8" fmla="*/ 273 w 273"/>
                  <a:gd name="T9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214">
                    <a:moveTo>
                      <a:pt x="273" y="214"/>
                    </a:moveTo>
                    <a:lnTo>
                      <a:pt x="0" y="214"/>
                    </a:lnTo>
                    <a:lnTo>
                      <a:pt x="10" y="0"/>
                    </a:lnTo>
                    <a:lnTo>
                      <a:pt x="269" y="0"/>
                    </a:lnTo>
                    <a:lnTo>
                      <a:pt x="273" y="214"/>
                    </a:lnTo>
                    <a:close/>
                  </a:path>
                </a:pathLst>
              </a:custGeom>
              <a:solidFill>
                <a:srgbClr val="F1EF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2" name="Freeform 480"/>
              <p:cNvSpPr>
                <a:spLocks/>
              </p:cNvSpPr>
              <p:nvPr/>
            </p:nvSpPr>
            <p:spPr bwMode="auto">
              <a:xfrm>
                <a:off x="-1705917" y="4587844"/>
                <a:ext cx="549129" cy="244964"/>
              </a:xfrm>
              <a:custGeom>
                <a:avLst/>
                <a:gdLst>
                  <a:gd name="T0" fmla="*/ 269 w 269"/>
                  <a:gd name="T1" fmla="*/ 120 h 120"/>
                  <a:gd name="T2" fmla="*/ 3 w 269"/>
                  <a:gd name="T3" fmla="*/ 120 h 120"/>
                  <a:gd name="T4" fmla="*/ 0 w 269"/>
                  <a:gd name="T5" fmla="*/ 0 h 120"/>
                  <a:gd name="T6" fmla="*/ 269 w 269"/>
                  <a:gd name="T7" fmla="*/ 0 h 120"/>
                  <a:gd name="T8" fmla="*/ 269 w 269"/>
                  <a:gd name="T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9" h="120">
                    <a:moveTo>
                      <a:pt x="269" y="120"/>
                    </a:moveTo>
                    <a:lnTo>
                      <a:pt x="3" y="120"/>
                    </a:lnTo>
                    <a:lnTo>
                      <a:pt x="0" y="0"/>
                    </a:lnTo>
                    <a:lnTo>
                      <a:pt x="269" y="0"/>
                    </a:lnTo>
                    <a:lnTo>
                      <a:pt x="269" y="1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3" name="Freeform 481"/>
              <p:cNvSpPr>
                <a:spLocks/>
              </p:cNvSpPr>
              <p:nvPr/>
            </p:nvSpPr>
            <p:spPr bwMode="auto">
              <a:xfrm>
                <a:off x="-1618140" y="4832808"/>
                <a:ext cx="177600" cy="657321"/>
              </a:xfrm>
              <a:custGeom>
                <a:avLst/>
                <a:gdLst>
                  <a:gd name="T0" fmla="*/ 47 w 87"/>
                  <a:gd name="T1" fmla="*/ 0 h 322"/>
                  <a:gd name="T2" fmla="*/ 0 w 87"/>
                  <a:gd name="T3" fmla="*/ 322 h 322"/>
                  <a:gd name="T4" fmla="*/ 40 w 87"/>
                  <a:gd name="T5" fmla="*/ 322 h 322"/>
                  <a:gd name="T6" fmla="*/ 87 w 87"/>
                  <a:gd name="T7" fmla="*/ 0 h 322"/>
                  <a:gd name="T8" fmla="*/ 47 w 87"/>
                  <a:gd name="T9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22">
                    <a:moveTo>
                      <a:pt x="47" y="0"/>
                    </a:moveTo>
                    <a:lnTo>
                      <a:pt x="0" y="322"/>
                    </a:lnTo>
                    <a:lnTo>
                      <a:pt x="40" y="322"/>
                    </a:lnTo>
                    <a:lnTo>
                      <a:pt x="8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4" name="Freeform 482"/>
              <p:cNvSpPr>
                <a:spLocks/>
              </p:cNvSpPr>
              <p:nvPr/>
            </p:nvSpPr>
            <p:spPr bwMode="auto">
              <a:xfrm>
                <a:off x="-1705917" y="4812395"/>
                <a:ext cx="183723" cy="677735"/>
              </a:xfrm>
              <a:custGeom>
                <a:avLst/>
                <a:gdLst>
                  <a:gd name="T0" fmla="*/ 0 w 90"/>
                  <a:gd name="T1" fmla="*/ 0 h 332"/>
                  <a:gd name="T2" fmla="*/ 3 w 90"/>
                  <a:gd name="T3" fmla="*/ 332 h 332"/>
                  <a:gd name="T4" fmla="*/ 43 w 90"/>
                  <a:gd name="T5" fmla="*/ 332 h 332"/>
                  <a:gd name="T6" fmla="*/ 90 w 90"/>
                  <a:gd name="T7" fmla="*/ 10 h 332"/>
                  <a:gd name="T8" fmla="*/ 0 w 90"/>
                  <a:gd name="T9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332">
                    <a:moveTo>
                      <a:pt x="0" y="0"/>
                    </a:moveTo>
                    <a:lnTo>
                      <a:pt x="3" y="332"/>
                    </a:lnTo>
                    <a:lnTo>
                      <a:pt x="43" y="332"/>
                    </a:lnTo>
                    <a:lnTo>
                      <a:pt x="9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5" name="Freeform 569"/>
              <p:cNvSpPr>
                <a:spLocks/>
              </p:cNvSpPr>
              <p:nvPr/>
            </p:nvSpPr>
            <p:spPr bwMode="auto">
              <a:xfrm>
                <a:off x="-1428291" y="4832808"/>
                <a:ext cx="177600" cy="657321"/>
              </a:xfrm>
              <a:custGeom>
                <a:avLst/>
                <a:gdLst>
                  <a:gd name="T0" fmla="*/ 40 w 87"/>
                  <a:gd name="T1" fmla="*/ 0 h 322"/>
                  <a:gd name="T2" fmla="*/ 87 w 87"/>
                  <a:gd name="T3" fmla="*/ 322 h 322"/>
                  <a:gd name="T4" fmla="*/ 47 w 87"/>
                  <a:gd name="T5" fmla="*/ 322 h 322"/>
                  <a:gd name="T6" fmla="*/ 0 w 87"/>
                  <a:gd name="T7" fmla="*/ 0 h 322"/>
                  <a:gd name="T8" fmla="*/ 40 w 87"/>
                  <a:gd name="T9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22">
                    <a:moveTo>
                      <a:pt x="40" y="0"/>
                    </a:moveTo>
                    <a:lnTo>
                      <a:pt x="87" y="322"/>
                    </a:lnTo>
                    <a:lnTo>
                      <a:pt x="47" y="322"/>
                    </a:lnTo>
                    <a:lnTo>
                      <a:pt x="0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6" name="Freeform 484"/>
              <p:cNvSpPr>
                <a:spLocks/>
              </p:cNvSpPr>
              <p:nvPr/>
            </p:nvSpPr>
            <p:spPr bwMode="auto">
              <a:xfrm>
                <a:off x="-1346636" y="4832808"/>
                <a:ext cx="198013" cy="657321"/>
              </a:xfrm>
              <a:custGeom>
                <a:avLst/>
                <a:gdLst>
                  <a:gd name="T0" fmla="*/ 93 w 97"/>
                  <a:gd name="T1" fmla="*/ 0 h 322"/>
                  <a:gd name="T2" fmla="*/ 97 w 97"/>
                  <a:gd name="T3" fmla="*/ 322 h 322"/>
                  <a:gd name="T4" fmla="*/ 47 w 97"/>
                  <a:gd name="T5" fmla="*/ 322 h 322"/>
                  <a:gd name="T6" fmla="*/ 0 w 97"/>
                  <a:gd name="T7" fmla="*/ 0 h 322"/>
                  <a:gd name="T8" fmla="*/ 93 w 97"/>
                  <a:gd name="T9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322">
                    <a:moveTo>
                      <a:pt x="93" y="0"/>
                    </a:moveTo>
                    <a:lnTo>
                      <a:pt x="97" y="322"/>
                    </a:lnTo>
                    <a:lnTo>
                      <a:pt x="47" y="322"/>
                    </a:lnTo>
                    <a:lnTo>
                      <a:pt x="0" y="0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7" name="Freeform 485"/>
              <p:cNvSpPr>
                <a:spLocks/>
              </p:cNvSpPr>
              <p:nvPr/>
            </p:nvSpPr>
            <p:spPr bwMode="auto">
              <a:xfrm>
                <a:off x="-1781448" y="5461550"/>
                <a:ext cx="244964" cy="165351"/>
              </a:xfrm>
              <a:custGeom>
                <a:avLst/>
                <a:gdLst>
                  <a:gd name="T0" fmla="*/ 36 w 36"/>
                  <a:gd name="T1" fmla="*/ 12 h 24"/>
                  <a:gd name="T2" fmla="*/ 26 w 36"/>
                  <a:gd name="T3" fmla="*/ 24 h 24"/>
                  <a:gd name="T4" fmla="*/ 11 w 36"/>
                  <a:gd name="T5" fmla="*/ 24 h 24"/>
                  <a:gd name="T6" fmla="*/ 0 w 36"/>
                  <a:gd name="T7" fmla="*/ 12 h 24"/>
                  <a:gd name="T8" fmla="*/ 0 w 36"/>
                  <a:gd name="T9" fmla="*/ 12 h 24"/>
                  <a:gd name="T10" fmla="*/ 11 w 36"/>
                  <a:gd name="T11" fmla="*/ 0 h 24"/>
                  <a:gd name="T12" fmla="*/ 26 w 36"/>
                  <a:gd name="T13" fmla="*/ 0 h 24"/>
                  <a:gd name="T14" fmla="*/ 36 w 36"/>
                  <a:gd name="T1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24">
                    <a:moveTo>
                      <a:pt x="36" y="12"/>
                    </a:moveTo>
                    <a:cubicBezTo>
                      <a:pt x="36" y="19"/>
                      <a:pt x="32" y="24"/>
                      <a:pt x="26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5" y="24"/>
                      <a:pt x="0" y="19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2" y="0"/>
                      <a:pt x="36" y="5"/>
                      <a:pt x="36" y="12"/>
                    </a:cubicBezTo>
                    <a:close/>
                  </a:path>
                </a:pathLst>
              </a:custGeom>
              <a:solidFill>
                <a:srgbClr val="2C29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8" name="Freeform 486"/>
              <p:cNvSpPr>
                <a:spLocks/>
              </p:cNvSpPr>
              <p:nvPr/>
            </p:nvSpPr>
            <p:spPr bwMode="auto">
              <a:xfrm>
                <a:off x="-1346636" y="5461550"/>
                <a:ext cx="244964" cy="165351"/>
              </a:xfrm>
              <a:custGeom>
                <a:avLst/>
                <a:gdLst>
                  <a:gd name="T0" fmla="*/ 36 w 36"/>
                  <a:gd name="T1" fmla="*/ 12 h 24"/>
                  <a:gd name="T2" fmla="*/ 26 w 36"/>
                  <a:gd name="T3" fmla="*/ 24 h 24"/>
                  <a:gd name="T4" fmla="*/ 10 w 36"/>
                  <a:gd name="T5" fmla="*/ 24 h 24"/>
                  <a:gd name="T6" fmla="*/ 0 w 36"/>
                  <a:gd name="T7" fmla="*/ 12 h 24"/>
                  <a:gd name="T8" fmla="*/ 0 w 36"/>
                  <a:gd name="T9" fmla="*/ 12 h 24"/>
                  <a:gd name="T10" fmla="*/ 10 w 36"/>
                  <a:gd name="T11" fmla="*/ 0 h 24"/>
                  <a:gd name="T12" fmla="*/ 26 w 36"/>
                  <a:gd name="T13" fmla="*/ 0 h 24"/>
                  <a:gd name="T14" fmla="*/ 36 w 36"/>
                  <a:gd name="T1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24">
                    <a:moveTo>
                      <a:pt x="36" y="12"/>
                    </a:moveTo>
                    <a:cubicBezTo>
                      <a:pt x="36" y="19"/>
                      <a:pt x="32" y="24"/>
                      <a:pt x="26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4" y="24"/>
                      <a:pt x="0" y="19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2" y="0"/>
                      <a:pt x="36" y="5"/>
                      <a:pt x="36" y="12"/>
                    </a:cubicBezTo>
                    <a:close/>
                  </a:path>
                </a:pathLst>
              </a:custGeom>
              <a:solidFill>
                <a:srgbClr val="2C29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9" name="Freeform 487"/>
              <p:cNvSpPr>
                <a:spLocks/>
              </p:cNvSpPr>
              <p:nvPr/>
            </p:nvSpPr>
            <p:spPr bwMode="auto">
              <a:xfrm>
                <a:off x="-1658966" y="4928752"/>
                <a:ext cx="408274" cy="69407"/>
              </a:xfrm>
              <a:custGeom>
                <a:avLst/>
                <a:gdLst>
                  <a:gd name="T0" fmla="*/ 60 w 60"/>
                  <a:gd name="T1" fmla="*/ 5 h 10"/>
                  <a:gd name="T2" fmla="*/ 54 w 60"/>
                  <a:gd name="T3" fmla="*/ 10 h 10"/>
                  <a:gd name="T4" fmla="*/ 5 w 60"/>
                  <a:gd name="T5" fmla="*/ 10 h 10"/>
                  <a:gd name="T6" fmla="*/ 0 w 60"/>
                  <a:gd name="T7" fmla="*/ 5 h 10"/>
                  <a:gd name="T8" fmla="*/ 0 w 60"/>
                  <a:gd name="T9" fmla="*/ 5 h 10"/>
                  <a:gd name="T10" fmla="*/ 5 w 60"/>
                  <a:gd name="T11" fmla="*/ 0 h 10"/>
                  <a:gd name="T12" fmla="*/ 54 w 60"/>
                  <a:gd name="T13" fmla="*/ 0 h 10"/>
                  <a:gd name="T14" fmla="*/ 60 w 60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10">
                    <a:moveTo>
                      <a:pt x="60" y="5"/>
                    </a:moveTo>
                    <a:cubicBezTo>
                      <a:pt x="60" y="8"/>
                      <a:pt x="57" y="10"/>
                      <a:pt x="5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2"/>
                      <a:pt x="6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0" name="Freeform 488"/>
              <p:cNvSpPr>
                <a:spLocks/>
              </p:cNvSpPr>
              <p:nvPr/>
            </p:nvSpPr>
            <p:spPr bwMode="auto">
              <a:xfrm>
                <a:off x="-1971296" y="4812395"/>
                <a:ext cx="1032933" cy="151062"/>
              </a:xfrm>
              <a:custGeom>
                <a:avLst/>
                <a:gdLst>
                  <a:gd name="T0" fmla="*/ 152 w 152"/>
                  <a:gd name="T1" fmla="*/ 11 h 22"/>
                  <a:gd name="T2" fmla="*/ 141 w 152"/>
                  <a:gd name="T3" fmla="*/ 22 h 22"/>
                  <a:gd name="T4" fmla="*/ 11 w 152"/>
                  <a:gd name="T5" fmla="*/ 22 h 22"/>
                  <a:gd name="T6" fmla="*/ 0 w 152"/>
                  <a:gd name="T7" fmla="*/ 11 h 22"/>
                  <a:gd name="T8" fmla="*/ 0 w 152"/>
                  <a:gd name="T9" fmla="*/ 11 h 22"/>
                  <a:gd name="T10" fmla="*/ 11 w 152"/>
                  <a:gd name="T11" fmla="*/ 0 h 22"/>
                  <a:gd name="T12" fmla="*/ 141 w 152"/>
                  <a:gd name="T13" fmla="*/ 0 h 22"/>
                  <a:gd name="T14" fmla="*/ 152 w 152"/>
                  <a:gd name="T15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2" h="22">
                    <a:moveTo>
                      <a:pt x="152" y="11"/>
                    </a:moveTo>
                    <a:cubicBezTo>
                      <a:pt x="152" y="17"/>
                      <a:pt x="147" y="22"/>
                      <a:pt x="14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5" y="22"/>
                      <a:pt x="0" y="17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7" y="0"/>
                      <a:pt x="152" y="5"/>
                      <a:pt x="152" y="11"/>
                    </a:cubicBezTo>
                    <a:close/>
                  </a:path>
                </a:pathLst>
              </a:custGeom>
              <a:solidFill>
                <a:srgbClr val="2C29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1" name="Freeform 489"/>
              <p:cNvSpPr>
                <a:spLocks/>
              </p:cNvSpPr>
              <p:nvPr/>
            </p:nvSpPr>
            <p:spPr bwMode="auto">
              <a:xfrm>
                <a:off x="-1516070" y="4485776"/>
                <a:ext cx="122482" cy="326619"/>
              </a:xfrm>
              <a:custGeom>
                <a:avLst/>
                <a:gdLst>
                  <a:gd name="T0" fmla="*/ 0 w 60"/>
                  <a:gd name="T1" fmla="*/ 0 h 160"/>
                  <a:gd name="T2" fmla="*/ 60 w 60"/>
                  <a:gd name="T3" fmla="*/ 0 h 160"/>
                  <a:gd name="T4" fmla="*/ 60 w 60"/>
                  <a:gd name="T5" fmla="*/ 160 h 160"/>
                  <a:gd name="T6" fmla="*/ 0 w 60"/>
                  <a:gd name="T7" fmla="*/ 160 h 160"/>
                  <a:gd name="T8" fmla="*/ 0 w 60"/>
                  <a:gd name="T9" fmla="*/ 0 h 160"/>
                  <a:gd name="T10" fmla="*/ 0 w 60"/>
                  <a:gd name="T11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60">
                    <a:moveTo>
                      <a:pt x="0" y="0"/>
                    </a:moveTo>
                    <a:lnTo>
                      <a:pt x="60" y="0"/>
                    </a:lnTo>
                    <a:lnTo>
                      <a:pt x="60" y="160"/>
                    </a:lnTo>
                    <a:lnTo>
                      <a:pt x="0" y="16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2" name="Freeform 490"/>
              <p:cNvSpPr>
                <a:spLocks/>
              </p:cNvSpPr>
              <p:nvPr/>
            </p:nvSpPr>
            <p:spPr bwMode="auto">
              <a:xfrm>
                <a:off x="-1536485" y="5114517"/>
                <a:ext cx="163310" cy="314371"/>
              </a:xfrm>
              <a:custGeom>
                <a:avLst/>
                <a:gdLst>
                  <a:gd name="T0" fmla="*/ 80 w 80"/>
                  <a:gd name="T1" fmla="*/ 154 h 154"/>
                  <a:gd name="T2" fmla="*/ 0 w 80"/>
                  <a:gd name="T3" fmla="*/ 154 h 154"/>
                  <a:gd name="T4" fmla="*/ 10 w 80"/>
                  <a:gd name="T5" fmla="*/ 0 h 154"/>
                  <a:gd name="T6" fmla="*/ 70 w 80"/>
                  <a:gd name="T7" fmla="*/ 0 h 154"/>
                  <a:gd name="T8" fmla="*/ 80 w 80"/>
                  <a:gd name="T9" fmla="*/ 154 h 154"/>
                  <a:gd name="T10" fmla="*/ 80 w 80"/>
                  <a:gd name="T11" fmla="*/ 154 h 154"/>
                  <a:gd name="T12" fmla="*/ 80 w 80"/>
                  <a:gd name="T13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154">
                    <a:moveTo>
                      <a:pt x="80" y="154"/>
                    </a:moveTo>
                    <a:lnTo>
                      <a:pt x="0" y="154"/>
                    </a:lnTo>
                    <a:lnTo>
                      <a:pt x="10" y="0"/>
                    </a:lnTo>
                    <a:lnTo>
                      <a:pt x="70" y="0"/>
                    </a:lnTo>
                    <a:lnTo>
                      <a:pt x="80" y="154"/>
                    </a:lnTo>
                    <a:lnTo>
                      <a:pt x="80" y="154"/>
                    </a:lnTo>
                    <a:lnTo>
                      <a:pt x="80" y="1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3" name="Freeform 491"/>
              <p:cNvSpPr>
                <a:spLocks/>
              </p:cNvSpPr>
              <p:nvPr/>
            </p:nvSpPr>
            <p:spPr bwMode="auto">
              <a:xfrm>
                <a:off x="-1501780" y="4983870"/>
                <a:ext cx="87779" cy="130648"/>
              </a:xfrm>
              <a:custGeom>
                <a:avLst/>
                <a:gdLst>
                  <a:gd name="T0" fmla="*/ 43 w 43"/>
                  <a:gd name="T1" fmla="*/ 64 h 64"/>
                  <a:gd name="T2" fmla="*/ 0 w 43"/>
                  <a:gd name="T3" fmla="*/ 64 h 64"/>
                  <a:gd name="T4" fmla="*/ 6 w 43"/>
                  <a:gd name="T5" fmla="*/ 0 h 64"/>
                  <a:gd name="T6" fmla="*/ 40 w 43"/>
                  <a:gd name="T7" fmla="*/ 0 h 64"/>
                  <a:gd name="T8" fmla="*/ 43 w 43"/>
                  <a:gd name="T9" fmla="*/ 64 h 64"/>
                  <a:gd name="T10" fmla="*/ 43 w 43"/>
                  <a:gd name="T11" fmla="*/ 64 h 64"/>
                  <a:gd name="T12" fmla="*/ 43 w 43"/>
                  <a:gd name="T13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4">
                    <a:moveTo>
                      <a:pt x="43" y="64"/>
                    </a:moveTo>
                    <a:lnTo>
                      <a:pt x="0" y="64"/>
                    </a:lnTo>
                    <a:lnTo>
                      <a:pt x="6" y="0"/>
                    </a:lnTo>
                    <a:lnTo>
                      <a:pt x="40" y="0"/>
                    </a:lnTo>
                    <a:lnTo>
                      <a:pt x="43" y="64"/>
                    </a:lnTo>
                    <a:lnTo>
                      <a:pt x="43" y="64"/>
                    </a:lnTo>
                    <a:lnTo>
                      <a:pt x="43" y="6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4" name="Oval 492"/>
              <p:cNvSpPr>
                <a:spLocks noChangeArrowheads="1"/>
              </p:cNvSpPr>
              <p:nvPr/>
            </p:nvSpPr>
            <p:spPr bwMode="auto">
              <a:xfrm>
                <a:off x="-1979461" y="5475839"/>
                <a:ext cx="183723" cy="18576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5" name="Oval 493"/>
              <p:cNvSpPr>
                <a:spLocks noChangeArrowheads="1"/>
              </p:cNvSpPr>
              <p:nvPr/>
            </p:nvSpPr>
            <p:spPr bwMode="auto">
              <a:xfrm>
                <a:off x="-1128211" y="5469715"/>
                <a:ext cx="183723" cy="18372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6" name="Freeform 494"/>
              <p:cNvSpPr>
                <a:spLocks/>
              </p:cNvSpPr>
              <p:nvPr/>
            </p:nvSpPr>
            <p:spPr bwMode="auto">
              <a:xfrm>
                <a:off x="-1807986" y="5004283"/>
                <a:ext cx="244964" cy="75531"/>
              </a:xfrm>
              <a:custGeom>
                <a:avLst/>
                <a:gdLst>
                  <a:gd name="T0" fmla="*/ 36 w 36"/>
                  <a:gd name="T1" fmla="*/ 0 h 11"/>
                  <a:gd name="T2" fmla="*/ 36 w 36"/>
                  <a:gd name="T3" fmla="*/ 3 h 11"/>
                  <a:gd name="T4" fmla="*/ 28 w 36"/>
                  <a:gd name="T5" fmla="*/ 11 h 11"/>
                  <a:gd name="T6" fmla="*/ 0 w 36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1">
                    <a:moveTo>
                      <a:pt x="36" y="0"/>
                    </a:moveTo>
                    <a:cubicBezTo>
                      <a:pt x="36" y="3"/>
                      <a:pt x="36" y="3"/>
                      <a:pt x="36" y="3"/>
                    </a:cubicBezTo>
                    <a:cubicBezTo>
                      <a:pt x="36" y="7"/>
                      <a:pt x="33" y="11"/>
                      <a:pt x="28" y="11"/>
                    </a:cubicBezTo>
                    <a:cubicBezTo>
                      <a:pt x="0" y="11"/>
                      <a:pt x="0" y="11"/>
                      <a:pt x="0" y="11"/>
                    </a:cubicBezTo>
                  </a:path>
                </a:pathLst>
              </a:custGeom>
              <a:noFill/>
              <a:ln w="158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7" name="Freeform 495"/>
              <p:cNvSpPr>
                <a:spLocks/>
              </p:cNvSpPr>
              <p:nvPr/>
            </p:nvSpPr>
            <p:spPr bwMode="auto">
              <a:xfrm>
                <a:off x="-1944758" y="5045111"/>
                <a:ext cx="149021" cy="61241"/>
              </a:xfrm>
              <a:custGeom>
                <a:avLst/>
                <a:gdLst>
                  <a:gd name="T0" fmla="*/ 73 w 73"/>
                  <a:gd name="T1" fmla="*/ 24 h 30"/>
                  <a:gd name="T2" fmla="*/ 0 w 73"/>
                  <a:gd name="T3" fmla="*/ 30 h 30"/>
                  <a:gd name="T4" fmla="*/ 0 w 73"/>
                  <a:gd name="T5" fmla="*/ 0 h 30"/>
                  <a:gd name="T6" fmla="*/ 73 w 73"/>
                  <a:gd name="T7" fmla="*/ 7 h 30"/>
                  <a:gd name="T8" fmla="*/ 73 w 73"/>
                  <a:gd name="T9" fmla="*/ 24 h 30"/>
                  <a:gd name="T10" fmla="*/ 73 w 73"/>
                  <a:gd name="T11" fmla="*/ 24 h 30"/>
                  <a:gd name="T12" fmla="*/ 73 w 73"/>
                  <a:gd name="T13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30">
                    <a:moveTo>
                      <a:pt x="73" y="24"/>
                    </a:moveTo>
                    <a:lnTo>
                      <a:pt x="0" y="30"/>
                    </a:lnTo>
                    <a:lnTo>
                      <a:pt x="0" y="0"/>
                    </a:lnTo>
                    <a:lnTo>
                      <a:pt x="73" y="7"/>
                    </a:lnTo>
                    <a:lnTo>
                      <a:pt x="73" y="24"/>
                    </a:lnTo>
                    <a:lnTo>
                      <a:pt x="73" y="24"/>
                    </a:lnTo>
                    <a:lnTo>
                      <a:pt x="73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8" name="Freeform 496"/>
              <p:cNvSpPr>
                <a:spLocks/>
              </p:cNvSpPr>
              <p:nvPr/>
            </p:nvSpPr>
            <p:spPr bwMode="auto">
              <a:xfrm>
                <a:off x="-1883517" y="3985639"/>
                <a:ext cx="857375" cy="526673"/>
              </a:xfrm>
              <a:custGeom>
                <a:avLst/>
                <a:gdLst>
                  <a:gd name="T0" fmla="*/ 126 w 126"/>
                  <a:gd name="T1" fmla="*/ 59 h 77"/>
                  <a:gd name="T2" fmla="*/ 107 w 126"/>
                  <a:gd name="T3" fmla="*/ 77 h 77"/>
                  <a:gd name="T4" fmla="*/ 18 w 126"/>
                  <a:gd name="T5" fmla="*/ 77 h 77"/>
                  <a:gd name="T6" fmla="*/ 0 w 126"/>
                  <a:gd name="T7" fmla="*/ 59 h 77"/>
                  <a:gd name="T8" fmla="*/ 0 w 126"/>
                  <a:gd name="T9" fmla="*/ 19 h 77"/>
                  <a:gd name="T10" fmla="*/ 18 w 126"/>
                  <a:gd name="T11" fmla="*/ 0 h 77"/>
                  <a:gd name="T12" fmla="*/ 107 w 126"/>
                  <a:gd name="T13" fmla="*/ 0 h 77"/>
                  <a:gd name="T14" fmla="*/ 126 w 126"/>
                  <a:gd name="T15" fmla="*/ 19 h 77"/>
                  <a:gd name="T16" fmla="*/ 126 w 126"/>
                  <a:gd name="T17" fmla="*/ 59 h 77"/>
                  <a:gd name="T18" fmla="*/ 126 w 126"/>
                  <a:gd name="T19" fmla="*/ 5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" h="77">
                    <a:moveTo>
                      <a:pt x="126" y="59"/>
                    </a:moveTo>
                    <a:cubicBezTo>
                      <a:pt x="126" y="69"/>
                      <a:pt x="118" y="77"/>
                      <a:pt x="107" y="77"/>
                    </a:cubicBezTo>
                    <a:cubicBezTo>
                      <a:pt x="18" y="77"/>
                      <a:pt x="18" y="77"/>
                      <a:pt x="18" y="77"/>
                    </a:cubicBezTo>
                    <a:cubicBezTo>
                      <a:pt x="8" y="77"/>
                      <a:pt x="0" y="69"/>
                      <a:pt x="0" y="5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9"/>
                      <a:pt x="8" y="0"/>
                      <a:pt x="18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18" y="0"/>
                      <a:pt x="126" y="9"/>
                      <a:pt x="126" y="19"/>
                    </a:cubicBezTo>
                    <a:cubicBezTo>
                      <a:pt x="126" y="59"/>
                      <a:pt x="126" y="59"/>
                      <a:pt x="126" y="59"/>
                    </a:cubicBezTo>
                    <a:cubicBezTo>
                      <a:pt x="126" y="59"/>
                      <a:pt x="126" y="59"/>
                      <a:pt x="126" y="59"/>
                    </a:cubicBezTo>
                    <a:close/>
                  </a:path>
                </a:pathLst>
              </a:custGeom>
              <a:solidFill>
                <a:srgbClr val="2C29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9" name="Freeform 497"/>
              <p:cNvSpPr>
                <a:spLocks/>
              </p:cNvSpPr>
              <p:nvPr/>
            </p:nvSpPr>
            <p:spPr bwMode="auto">
              <a:xfrm>
                <a:off x="-1883517" y="5326820"/>
                <a:ext cx="843086" cy="134731"/>
              </a:xfrm>
              <a:custGeom>
                <a:avLst/>
                <a:gdLst>
                  <a:gd name="T0" fmla="*/ 124 w 124"/>
                  <a:gd name="T1" fmla="*/ 20 h 20"/>
                  <a:gd name="T2" fmla="*/ 108 w 124"/>
                  <a:gd name="T3" fmla="*/ 9 h 20"/>
                  <a:gd name="T4" fmla="*/ 62 w 124"/>
                  <a:gd name="T5" fmla="*/ 0 h 20"/>
                  <a:gd name="T6" fmla="*/ 16 w 124"/>
                  <a:gd name="T7" fmla="*/ 9 h 20"/>
                  <a:gd name="T8" fmla="*/ 0 w 124"/>
                  <a:gd name="T9" fmla="*/ 20 h 20"/>
                  <a:gd name="T10" fmla="*/ 124 w 124"/>
                  <a:gd name="T11" fmla="*/ 20 h 20"/>
                  <a:gd name="T12" fmla="*/ 124 w 124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20">
                    <a:moveTo>
                      <a:pt x="124" y="20"/>
                    </a:moveTo>
                    <a:cubicBezTo>
                      <a:pt x="122" y="14"/>
                      <a:pt x="116" y="11"/>
                      <a:pt x="108" y="9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9" y="11"/>
                      <a:pt x="3" y="14"/>
                      <a:pt x="0" y="20"/>
                    </a:cubicBezTo>
                    <a:cubicBezTo>
                      <a:pt x="124" y="20"/>
                      <a:pt x="124" y="20"/>
                      <a:pt x="124" y="20"/>
                    </a:cubicBezTo>
                    <a:cubicBezTo>
                      <a:pt x="124" y="20"/>
                      <a:pt x="124" y="20"/>
                      <a:pt x="124" y="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70" name="Freeform 498"/>
              <p:cNvSpPr>
                <a:spLocks/>
              </p:cNvSpPr>
              <p:nvPr/>
            </p:nvSpPr>
            <p:spPr bwMode="auto">
              <a:xfrm>
                <a:off x="-1883517" y="5461550"/>
                <a:ext cx="87779" cy="104110"/>
              </a:xfrm>
              <a:custGeom>
                <a:avLst/>
                <a:gdLst>
                  <a:gd name="T0" fmla="*/ 0 w 43"/>
                  <a:gd name="T1" fmla="*/ 0 h 51"/>
                  <a:gd name="T2" fmla="*/ 43 w 43"/>
                  <a:gd name="T3" fmla="*/ 0 h 51"/>
                  <a:gd name="T4" fmla="*/ 43 w 43"/>
                  <a:gd name="T5" fmla="*/ 51 h 51"/>
                  <a:gd name="T6" fmla="*/ 0 w 43"/>
                  <a:gd name="T7" fmla="*/ 51 h 51"/>
                  <a:gd name="T8" fmla="*/ 0 w 43"/>
                  <a:gd name="T9" fmla="*/ 0 h 51"/>
                  <a:gd name="T10" fmla="*/ 0 w 43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51">
                    <a:moveTo>
                      <a:pt x="0" y="0"/>
                    </a:moveTo>
                    <a:lnTo>
                      <a:pt x="43" y="0"/>
                    </a:lnTo>
                    <a:lnTo>
                      <a:pt x="43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71" name="Freeform 499"/>
              <p:cNvSpPr>
                <a:spLocks/>
              </p:cNvSpPr>
              <p:nvPr/>
            </p:nvSpPr>
            <p:spPr bwMode="auto">
              <a:xfrm>
                <a:off x="-1128211" y="5461550"/>
                <a:ext cx="87779" cy="95945"/>
              </a:xfrm>
              <a:custGeom>
                <a:avLst/>
                <a:gdLst>
                  <a:gd name="T0" fmla="*/ 0 w 43"/>
                  <a:gd name="T1" fmla="*/ 0 h 47"/>
                  <a:gd name="T2" fmla="*/ 43 w 43"/>
                  <a:gd name="T3" fmla="*/ 0 h 47"/>
                  <a:gd name="T4" fmla="*/ 43 w 43"/>
                  <a:gd name="T5" fmla="*/ 47 h 47"/>
                  <a:gd name="T6" fmla="*/ 0 w 43"/>
                  <a:gd name="T7" fmla="*/ 47 h 47"/>
                  <a:gd name="T8" fmla="*/ 0 w 43"/>
                  <a:gd name="T9" fmla="*/ 0 h 47"/>
                  <a:gd name="T10" fmla="*/ 0 w 43"/>
                  <a:gd name="T1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7">
                    <a:moveTo>
                      <a:pt x="0" y="0"/>
                    </a:moveTo>
                    <a:lnTo>
                      <a:pt x="43" y="0"/>
                    </a:lnTo>
                    <a:lnTo>
                      <a:pt x="43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72" name="Freeform 500"/>
              <p:cNvSpPr>
                <a:spLocks/>
              </p:cNvSpPr>
              <p:nvPr/>
            </p:nvSpPr>
            <p:spPr bwMode="auto">
              <a:xfrm>
                <a:off x="-1522194" y="5475839"/>
                <a:ext cx="40827" cy="185765"/>
              </a:xfrm>
              <a:custGeom>
                <a:avLst/>
                <a:gdLst>
                  <a:gd name="T0" fmla="*/ 6 w 6"/>
                  <a:gd name="T1" fmla="*/ 25 h 27"/>
                  <a:gd name="T2" fmla="*/ 5 w 6"/>
                  <a:gd name="T3" fmla="*/ 27 h 27"/>
                  <a:gd name="T4" fmla="*/ 1 w 6"/>
                  <a:gd name="T5" fmla="*/ 27 h 27"/>
                  <a:gd name="T6" fmla="*/ 0 w 6"/>
                  <a:gd name="T7" fmla="*/ 25 h 27"/>
                  <a:gd name="T8" fmla="*/ 0 w 6"/>
                  <a:gd name="T9" fmla="*/ 1 h 27"/>
                  <a:gd name="T10" fmla="*/ 1 w 6"/>
                  <a:gd name="T11" fmla="*/ 0 h 27"/>
                  <a:gd name="T12" fmla="*/ 5 w 6"/>
                  <a:gd name="T13" fmla="*/ 0 h 27"/>
                  <a:gd name="T14" fmla="*/ 6 w 6"/>
                  <a:gd name="T15" fmla="*/ 1 h 27"/>
                  <a:gd name="T16" fmla="*/ 6 w 6"/>
                  <a:gd name="T17" fmla="*/ 25 h 27"/>
                  <a:gd name="T18" fmla="*/ 6 w 6"/>
                  <a:gd name="T1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27">
                    <a:moveTo>
                      <a:pt x="6" y="25"/>
                    </a:moveTo>
                    <a:cubicBezTo>
                      <a:pt x="6" y="26"/>
                      <a:pt x="5" y="27"/>
                      <a:pt x="5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7"/>
                      <a:pt x="0" y="26"/>
                      <a:pt x="0" y="2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73" name="Freeform 501"/>
              <p:cNvSpPr>
                <a:spLocks/>
              </p:cNvSpPr>
              <p:nvPr/>
            </p:nvSpPr>
            <p:spPr bwMode="auto">
              <a:xfrm>
                <a:off x="-1428291" y="5475839"/>
                <a:ext cx="40827" cy="185765"/>
              </a:xfrm>
              <a:custGeom>
                <a:avLst/>
                <a:gdLst>
                  <a:gd name="T0" fmla="*/ 6 w 6"/>
                  <a:gd name="T1" fmla="*/ 25 h 27"/>
                  <a:gd name="T2" fmla="*/ 4 w 6"/>
                  <a:gd name="T3" fmla="*/ 27 h 27"/>
                  <a:gd name="T4" fmla="*/ 1 w 6"/>
                  <a:gd name="T5" fmla="*/ 27 h 27"/>
                  <a:gd name="T6" fmla="*/ 0 w 6"/>
                  <a:gd name="T7" fmla="*/ 25 h 27"/>
                  <a:gd name="T8" fmla="*/ 0 w 6"/>
                  <a:gd name="T9" fmla="*/ 1 h 27"/>
                  <a:gd name="T10" fmla="*/ 1 w 6"/>
                  <a:gd name="T11" fmla="*/ 0 h 27"/>
                  <a:gd name="T12" fmla="*/ 4 w 6"/>
                  <a:gd name="T13" fmla="*/ 0 h 27"/>
                  <a:gd name="T14" fmla="*/ 6 w 6"/>
                  <a:gd name="T15" fmla="*/ 1 h 27"/>
                  <a:gd name="T16" fmla="*/ 6 w 6"/>
                  <a:gd name="T17" fmla="*/ 25 h 27"/>
                  <a:gd name="T18" fmla="*/ 6 w 6"/>
                  <a:gd name="T1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27">
                    <a:moveTo>
                      <a:pt x="6" y="25"/>
                    </a:moveTo>
                    <a:cubicBezTo>
                      <a:pt x="6" y="26"/>
                      <a:pt x="5" y="27"/>
                      <a:pt x="4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7"/>
                      <a:pt x="0" y="26"/>
                      <a:pt x="0" y="2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6" y="1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74" name="Freeform 502"/>
              <p:cNvSpPr>
                <a:spLocks/>
              </p:cNvSpPr>
              <p:nvPr/>
            </p:nvSpPr>
            <p:spPr bwMode="auto">
              <a:xfrm>
                <a:off x="-1501780" y="5347233"/>
                <a:ext cx="93903" cy="251089"/>
              </a:xfrm>
              <a:custGeom>
                <a:avLst/>
                <a:gdLst>
                  <a:gd name="T0" fmla="*/ 0 w 46"/>
                  <a:gd name="T1" fmla="*/ 0 h 123"/>
                  <a:gd name="T2" fmla="*/ 46 w 46"/>
                  <a:gd name="T3" fmla="*/ 0 h 123"/>
                  <a:gd name="T4" fmla="*/ 46 w 46"/>
                  <a:gd name="T5" fmla="*/ 123 h 123"/>
                  <a:gd name="T6" fmla="*/ 0 w 46"/>
                  <a:gd name="T7" fmla="*/ 123 h 123"/>
                  <a:gd name="T8" fmla="*/ 0 w 46"/>
                  <a:gd name="T9" fmla="*/ 0 h 123"/>
                  <a:gd name="T10" fmla="*/ 0 w 46"/>
                  <a:gd name="T11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23">
                    <a:moveTo>
                      <a:pt x="0" y="0"/>
                    </a:moveTo>
                    <a:lnTo>
                      <a:pt x="46" y="0"/>
                    </a:lnTo>
                    <a:lnTo>
                      <a:pt x="46" y="123"/>
                    </a:lnTo>
                    <a:lnTo>
                      <a:pt x="0" y="12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28" name="Freeform 557"/>
              <p:cNvSpPr>
                <a:spLocks/>
              </p:cNvSpPr>
              <p:nvPr/>
            </p:nvSpPr>
            <p:spPr bwMode="auto">
              <a:xfrm>
                <a:off x="-1632428" y="3187465"/>
                <a:ext cx="408274" cy="798176"/>
              </a:xfrm>
              <a:custGeom>
                <a:avLst/>
                <a:gdLst>
                  <a:gd name="T0" fmla="*/ 0 w 60"/>
                  <a:gd name="T1" fmla="*/ 13 h 117"/>
                  <a:gd name="T2" fmla="*/ 7 w 60"/>
                  <a:gd name="T3" fmla="*/ 92 h 117"/>
                  <a:gd name="T4" fmla="*/ 3 w 60"/>
                  <a:gd name="T5" fmla="*/ 113 h 117"/>
                  <a:gd name="T6" fmla="*/ 14 w 60"/>
                  <a:gd name="T7" fmla="*/ 103 h 117"/>
                  <a:gd name="T8" fmla="*/ 20 w 60"/>
                  <a:gd name="T9" fmla="*/ 109 h 117"/>
                  <a:gd name="T10" fmla="*/ 22 w 60"/>
                  <a:gd name="T11" fmla="*/ 92 h 117"/>
                  <a:gd name="T12" fmla="*/ 29 w 60"/>
                  <a:gd name="T13" fmla="*/ 106 h 117"/>
                  <a:gd name="T14" fmla="*/ 30 w 60"/>
                  <a:gd name="T15" fmla="*/ 94 h 117"/>
                  <a:gd name="T16" fmla="*/ 38 w 60"/>
                  <a:gd name="T17" fmla="*/ 107 h 117"/>
                  <a:gd name="T18" fmla="*/ 40 w 60"/>
                  <a:gd name="T19" fmla="*/ 95 h 117"/>
                  <a:gd name="T20" fmla="*/ 49 w 60"/>
                  <a:gd name="T21" fmla="*/ 106 h 117"/>
                  <a:gd name="T22" fmla="*/ 53 w 60"/>
                  <a:gd name="T23" fmla="*/ 91 h 117"/>
                  <a:gd name="T24" fmla="*/ 57 w 60"/>
                  <a:gd name="T25" fmla="*/ 12 h 117"/>
                  <a:gd name="T26" fmla="*/ 0 w 60"/>
                  <a:gd name="T27" fmla="*/ 1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" h="117">
                    <a:moveTo>
                      <a:pt x="0" y="13"/>
                    </a:moveTo>
                    <a:cubicBezTo>
                      <a:pt x="0" y="13"/>
                      <a:pt x="5" y="67"/>
                      <a:pt x="7" y="92"/>
                    </a:cubicBezTo>
                    <a:cubicBezTo>
                      <a:pt x="9" y="117"/>
                      <a:pt x="5" y="113"/>
                      <a:pt x="3" y="113"/>
                    </a:cubicBezTo>
                    <a:cubicBezTo>
                      <a:pt x="3" y="113"/>
                      <a:pt x="13" y="115"/>
                      <a:pt x="14" y="103"/>
                    </a:cubicBezTo>
                    <a:cubicBezTo>
                      <a:pt x="14" y="103"/>
                      <a:pt x="18" y="108"/>
                      <a:pt x="20" y="109"/>
                    </a:cubicBezTo>
                    <a:cubicBezTo>
                      <a:pt x="20" y="109"/>
                      <a:pt x="18" y="92"/>
                      <a:pt x="22" y="92"/>
                    </a:cubicBezTo>
                    <a:cubicBezTo>
                      <a:pt x="22" y="92"/>
                      <a:pt x="21" y="103"/>
                      <a:pt x="29" y="106"/>
                    </a:cubicBezTo>
                    <a:cubicBezTo>
                      <a:pt x="29" y="106"/>
                      <a:pt x="26" y="96"/>
                      <a:pt x="30" y="94"/>
                    </a:cubicBezTo>
                    <a:cubicBezTo>
                      <a:pt x="30" y="94"/>
                      <a:pt x="39" y="101"/>
                      <a:pt x="38" y="107"/>
                    </a:cubicBezTo>
                    <a:cubicBezTo>
                      <a:pt x="38" y="107"/>
                      <a:pt x="42" y="98"/>
                      <a:pt x="40" y="95"/>
                    </a:cubicBezTo>
                    <a:cubicBezTo>
                      <a:pt x="40" y="95"/>
                      <a:pt x="49" y="101"/>
                      <a:pt x="49" y="106"/>
                    </a:cubicBezTo>
                    <a:cubicBezTo>
                      <a:pt x="49" y="106"/>
                      <a:pt x="53" y="96"/>
                      <a:pt x="53" y="91"/>
                    </a:cubicBezTo>
                    <a:cubicBezTo>
                      <a:pt x="52" y="86"/>
                      <a:pt x="60" y="24"/>
                      <a:pt x="57" y="12"/>
                    </a:cubicBezTo>
                    <a:cubicBezTo>
                      <a:pt x="54" y="0"/>
                      <a:pt x="0" y="13"/>
                      <a:pt x="0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297440" y="684953"/>
              <a:ext cx="2979161" cy="107117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algn="l" defTabSz="93268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We learn and use technology.</a:t>
              </a:r>
            </a:p>
          </p:txBody>
        </p:sp>
        <p:cxnSp>
          <p:nvCxnSpPr>
            <p:cNvPr id="11" name="Straight Connector 10"/>
            <p:cNvCxnSpPr>
              <a:cxnSpLocks/>
            </p:cNvCxnSpPr>
            <p:nvPr/>
          </p:nvCxnSpPr>
          <p:spPr>
            <a:xfrm flipH="1">
              <a:off x="2990776" y="-116114"/>
              <a:ext cx="1102651" cy="7167456"/>
            </a:xfrm>
            <a:prstGeom prst="line">
              <a:avLst/>
            </a:prstGeom>
            <a:ln w="76200">
              <a:solidFill>
                <a:srgbClr val="E0DCD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4414593" y="685353"/>
            <a:ext cx="8021001" cy="6004315"/>
            <a:chOff x="4414336" y="684954"/>
            <a:chExt cx="8022139" cy="6005166"/>
          </a:xfrm>
        </p:grpSpPr>
        <p:grpSp>
          <p:nvGrpSpPr>
            <p:cNvPr id="52" name="Group 51"/>
            <p:cNvGrpSpPr/>
            <p:nvPr/>
          </p:nvGrpSpPr>
          <p:grpSpPr>
            <a:xfrm>
              <a:off x="4414336" y="684954"/>
              <a:ext cx="8022139" cy="6005166"/>
              <a:chOff x="4414336" y="684954"/>
              <a:chExt cx="8022139" cy="6005166"/>
            </a:xfrm>
          </p:grpSpPr>
          <p:grpSp>
            <p:nvGrpSpPr>
              <p:cNvPr id="46" name="Group 45"/>
              <p:cNvGrpSpPr/>
              <p:nvPr/>
            </p:nvGrpSpPr>
            <p:grpSpPr>
              <a:xfrm>
                <a:off x="4414336" y="684954"/>
                <a:ext cx="8022139" cy="6005166"/>
                <a:chOff x="4414336" y="684954"/>
                <a:chExt cx="8022139" cy="6005166"/>
              </a:xfrm>
            </p:grpSpPr>
            <p:grpSp>
              <p:nvGrpSpPr>
                <p:cNvPr id="290" name="Group 289"/>
                <p:cNvGrpSpPr/>
                <p:nvPr/>
              </p:nvGrpSpPr>
              <p:grpSpPr>
                <a:xfrm>
                  <a:off x="8317502" y="3886934"/>
                  <a:ext cx="2617724" cy="2469640"/>
                  <a:chOff x="6764421" y="2416857"/>
                  <a:chExt cx="2617724" cy="2469640"/>
                </a:xfrm>
              </p:grpSpPr>
              <p:grpSp>
                <p:nvGrpSpPr>
                  <p:cNvPr id="291" name="Group 290"/>
                  <p:cNvGrpSpPr/>
                  <p:nvPr/>
                </p:nvGrpSpPr>
                <p:grpSpPr>
                  <a:xfrm>
                    <a:off x="6764421" y="2416857"/>
                    <a:ext cx="2617724" cy="2469640"/>
                    <a:chOff x="7403187" y="2416857"/>
                    <a:chExt cx="2617724" cy="2469640"/>
                  </a:xfrm>
                </p:grpSpPr>
                <p:sp>
                  <p:nvSpPr>
                    <p:cNvPr id="300" name="Freeform 556"/>
                    <p:cNvSpPr>
                      <a:spLocks/>
                    </p:cNvSpPr>
                    <p:nvPr/>
                  </p:nvSpPr>
                  <p:spPr bwMode="auto">
                    <a:xfrm>
                      <a:off x="9359514" y="2767635"/>
                      <a:ext cx="120911" cy="120911"/>
                    </a:xfrm>
                    <a:custGeom>
                      <a:avLst/>
                      <a:gdLst>
                        <a:gd name="T0" fmla="*/ 2 w 19"/>
                        <a:gd name="T1" fmla="*/ 5 h 19"/>
                        <a:gd name="T2" fmla="*/ 14 w 19"/>
                        <a:gd name="T3" fmla="*/ 2 h 19"/>
                        <a:gd name="T4" fmla="*/ 16 w 19"/>
                        <a:gd name="T5" fmla="*/ 14 h 19"/>
                        <a:gd name="T6" fmla="*/ 5 w 19"/>
                        <a:gd name="T7" fmla="*/ 17 h 19"/>
                        <a:gd name="T8" fmla="*/ 2 w 19"/>
                        <a:gd name="T9" fmla="*/ 5 h 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9" h="19">
                          <a:moveTo>
                            <a:pt x="2" y="5"/>
                          </a:moveTo>
                          <a:cubicBezTo>
                            <a:pt x="4" y="1"/>
                            <a:pt x="10" y="0"/>
                            <a:pt x="14" y="2"/>
                          </a:cubicBezTo>
                          <a:cubicBezTo>
                            <a:pt x="18" y="5"/>
                            <a:pt x="19" y="10"/>
                            <a:pt x="16" y="14"/>
                          </a:cubicBezTo>
                          <a:cubicBezTo>
                            <a:pt x="14" y="18"/>
                            <a:pt x="9" y="19"/>
                            <a:pt x="5" y="17"/>
                          </a:cubicBezTo>
                          <a:cubicBezTo>
                            <a:pt x="1" y="15"/>
                            <a:pt x="0" y="9"/>
                            <a:pt x="2" y="5"/>
                          </a:cubicBezTo>
                        </a:path>
                      </a:pathLst>
                    </a:custGeom>
                    <a:solidFill>
                      <a:srgbClr val="00585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1" name="Freeform 565"/>
                    <p:cNvSpPr>
                      <a:spLocks/>
                    </p:cNvSpPr>
                    <p:nvPr/>
                  </p:nvSpPr>
                  <p:spPr bwMode="auto">
                    <a:xfrm>
                      <a:off x="9183405" y="2591526"/>
                      <a:ext cx="126168" cy="126168"/>
                    </a:xfrm>
                    <a:custGeom>
                      <a:avLst/>
                      <a:gdLst>
                        <a:gd name="T0" fmla="*/ 14 w 20"/>
                        <a:gd name="T1" fmla="*/ 17 h 20"/>
                        <a:gd name="T2" fmla="*/ 3 w 20"/>
                        <a:gd name="T3" fmla="*/ 14 h 20"/>
                        <a:gd name="T4" fmla="*/ 6 w 20"/>
                        <a:gd name="T5" fmla="*/ 3 h 20"/>
                        <a:gd name="T6" fmla="*/ 17 w 20"/>
                        <a:gd name="T7" fmla="*/ 6 h 20"/>
                        <a:gd name="T8" fmla="*/ 14 w 20"/>
                        <a:gd name="T9" fmla="*/ 17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0" h="20">
                          <a:moveTo>
                            <a:pt x="14" y="17"/>
                          </a:moveTo>
                          <a:cubicBezTo>
                            <a:pt x="10" y="20"/>
                            <a:pt x="5" y="18"/>
                            <a:pt x="3" y="14"/>
                          </a:cubicBezTo>
                          <a:cubicBezTo>
                            <a:pt x="0" y="10"/>
                            <a:pt x="2" y="5"/>
                            <a:pt x="6" y="3"/>
                          </a:cubicBezTo>
                          <a:cubicBezTo>
                            <a:pt x="10" y="0"/>
                            <a:pt x="15" y="2"/>
                            <a:pt x="17" y="6"/>
                          </a:cubicBezTo>
                          <a:cubicBezTo>
                            <a:pt x="20" y="10"/>
                            <a:pt x="18" y="15"/>
                            <a:pt x="14" y="17"/>
                          </a:cubicBezTo>
                        </a:path>
                      </a:pathLst>
                    </a:custGeom>
                    <a:solidFill>
                      <a:srgbClr val="00585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2" name="Freeform 405"/>
                    <p:cNvSpPr>
                      <a:spLocks noEditPoints="1"/>
                    </p:cNvSpPr>
                    <p:nvPr/>
                  </p:nvSpPr>
                  <p:spPr bwMode="auto">
                    <a:xfrm flipH="1">
                      <a:off x="7481083" y="3615614"/>
                      <a:ext cx="467377" cy="1242186"/>
                    </a:xfrm>
                    <a:custGeom>
                      <a:avLst/>
                      <a:gdLst>
                        <a:gd name="T0" fmla="*/ 89 w 96"/>
                        <a:gd name="T1" fmla="*/ 256 h 256"/>
                        <a:gd name="T2" fmla="*/ 84 w 96"/>
                        <a:gd name="T3" fmla="*/ 255 h 256"/>
                        <a:gd name="T4" fmla="*/ 73 w 96"/>
                        <a:gd name="T5" fmla="*/ 243 h 256"/>
                        <a:gd name="T6" fmla="*/ 0 w 96"/>
                        <a:gd name="T7" fmla="*/ 3 h 256"/>
                        <a:gd name="T8" fmla="*/ 1 w 96"/>
                        <a:gd name="T9" fmla="*/ 1 h 256"/>
                        <a:gd name="T10" fmla="*/ 3 w 96"/>
                        <a:gd name="T11" fmla="*/ 0 h 256"/>
                        <a:gd name="T12" fmla="*/ 54 w 96"/>
                        <a:gd name="T13" fmla="*/ 0 h 256"/>
                        <a:gd name="T14" fmla="*/ 56 w 96"/>
                        <a:gd name="T15" fmla="*/ 2 h 256"/>
                        <a:gd name="T16" fmla="*/ 96 w 96"/>
                        <a:gd name="T17" fmla="*/ 253 h 256"/>
                        <a:gd name="T18" fmla="*/ 95 w 96"/>
                        <a:gd name="T19" fmla="*/ 255 h 256"/>
                        <a:gd name="T20" fmla="*/ 89 w 96"/>
                        <a:gd name="T21" fmla="*/ 256 h 256"/>
                        <a:gd name="T22" fmla="*/ 6 w 96"/>
                        <a:gd name="T23" fmla="*/ 4 h 256"/>
                        <a:gd name="T24" fmla="*/ 77 w 96"/>
                        <a:gd name="T25" fmla="*/ 241 h 256"/>
                        <a:gd name="T26" fmla="*/ 86 w 96"/>
                        <a:gd name="T27" fmla="*/ 251 h 256"/>
                        <a:gd name="T28" fmla="*/ 91 w 96"/>
                        <a:gd name="T29" fmla="*/ 251 h 256"/>
                        <a:gd name="T30" fmla="*/ 52 w 96"/>
                        <a:gd name="T31" fmla="*/ 4 h 256"/>
                        <a:gd name="T32" fmla="*/ 6 w 96"/>
                        <a:gd name="T33" fmla="*/ 4 h 2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96" h="256">
                          <a:moveTo>
                            <a:pt x="89" y="256"/>
                          </a:moveTo>
                          <a:cubicBezTo>
                            <a:pt x="88" y="256"/>
                            <a:pt x="86" y="256"/>
                            <a:pt x="84" y="255"/>
                          </a:cubicBezTo>
                          <a:cubicBezTo>
                            <a:pt x="80" y="254"/>
                            <a:pt x="76" y="249"/>
                            <a:pt x="73" y="243"/>
                          </a:cubicBezTo>
                          <a:cubicBezTo>
                            <a:pt x="65" y="226"/>
                            <a:pt x="3" y="12"/>
                            <a:pt x="0" y="3"/>
                          </a:cubicBezTo>
                          <a:cubicBezTo>
                            <a:pt x="0" y="2"/>
                            <a:pt x="0" y="1"/>
                            <a:pt x="1" y="1"/>
                          </a:cubicBezTo>
                          <a:cubicBezTo>
                            <a:pt x="1" y="0"/>
                            <a:pt x="2" y="0"/>
                            <a:pt x="3" y="0"/>
                          </a:cubicBezTo>
                          <a:cubicBezTo>
                            <a:pt x="54" y="0"/>
                            <a:pt x="54" y="0"/>
                            <a:pt x="54" y="0"/>
                          </a:cubicBezTo>
                          <a:cubicBezTo>
                            <a:pt x="55" y="0"/>
                            <a:pt x="56" y="0"/>
                            <a:pt x="56" y="2"/>
                          </a:cubicBezTo>
                          <a:cubicBezTo>
                            <a:pt x="96" y="253"/>
                            <a:pt x="96" y="253"/>
                            <a:pt x="96" y="253"/>
                          </a:cubicBezTo>
                          <a:cubicBezTo>
                            <a:pt x="96" y="254"/>
                            <a:pt x="96" y="255"/>
                            <a:pt x="95" y="255"/>
                          </a:cubicBezTo>
                          <a:cubicBezTo>
                            <a:pt x="95" y="255"/>
                            <a:pt x="93" y="256"/>
                            <a:pt x="89" y="256"/>
                          </a:cubicBezTo>
                          <a:moveTo>
                            <a:pt x="6" y="4"/>
                          </a:moveTo>
                          <a:cubicBezTo>
                            <a:pt x="14" y="31"/>
                            <a:pt x="70" y="226"/>
                            <a:pt x="77" y="241"/>
                          </a:cubicBezTo>
                          <a:cubicBezTo>
                            <a:pt x="79" y="246"/>
                            <a:pt x="82" y="250"/>
                            <a:pt x="86" y="251"/>
                          </a:cubicBezTo>
                          <a:cubicBezTo>
                            <a:pt x="88" y="252"/>
                            <a:pt x="90" y="252"/>
                            <a:pt x="91" y="251"/>
                          </a:cubicBezTo>
                          <a:cubicBezTo>
                            <a:pt x="52" y="4"/>
                            <a:pt x="52" y="4"/>
                            <a:pt x="52" y="4"/>
                          </a:cubicBezTo>
                          <a:lnTo>
                            <a:pt x="6" y="4"/>
                          </a:lnTo>
                          <a:close/>
                        </a:path>
                      </a:pathLst>
                    </a:custGeom>
                    <a:solidFill>
                      <a:srgbClr val="2C292A">
                        <a:lumMod val="75000"/>
                        <a:lumOff val="2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3" name="Freeform 406"/>
                    <p:cNvSpPr>
                      <a:spLocks noEditPoints="1"/>
                    </p:cNvSpPr>
                    <p:nvPr/>
                  </p:nvSpPr>
                  <p:spPr bwMode="auto">
                    <a:xfrm flipH="1">
                      <a:off x="9477687" y="3615614"/>
                      <a:ext cx="465327" cy="1242186"/>
                    </a:xfrm>
                    <a:custGeom>
                      <a:avLst/>
                      <a:gdLst>
                        <a:gd name="T0" fmla="*/ 7 w 96"/>
                        <a:gd name="T1" fmla="*/ 256 h 256"/>
                        <a:gd name="T2" fmla="*/ 1 w 96"/>
                        <a:gd name="T3" fmla="*/ 255 h 256"/>
                        <a:gd name="T4" fmla="*/ 0 w 96"/>
                        <a:gd name="T5" fmla="*/ 253 h 256"/>
                        <a:gd name="T6" fmla="*/ 40 w 96"/>
                        <a:gd name="T7" fmla="*/ 2 h 256"/>
                        <a:gd name="T8" fmla="*/ 43 w 96"/>
                        <a:gd name="T9" fmla="*/ 0 h 256"/>
                        <a:gd name="T10" fmla="*/ 94 w 96"/>
                        <a:gd name="T11" fmla="*/ 0 h 256"/>
                        <a:gd name="T12" fmla="*/ 95 w 96"/>
                        <a:gd name="T13" fmla="*/ 1 h 256"/>
                        <a:gd name="T14" fmla="*/ 96 w 96"/>
                        <a:gd name="T15" fmla="*/ 3 h 256"/>
                        <a:gd name="T16" fmla="*/ 24 w 96"/>
                        <a:gd name="T17" fmla="*/ 243 h 256"/>
                        <a:gd name="T18" fmla="*/ 12 w 96"/>
                        <a:gd name="T19" fmla="*/ 255 h 256"/>
                        <a:gd name="T20" fmla="*/ 7 w 96"/>
                        <a:gd name="T21" fmla="*/ 256 h 256"/>
                        <a:gd name="T22" fmla="*/ 5 w 96"/>
                        <a:gd name="T23" fmla="*/ 251 h 256"/>
                        <a:gd name="T24" fmla="*/ 19 w 96"/>
                        <a:gd name="T25" fmla="*/ 241 h 256"/>
                        <a:gd name="T26" fmla="*/ 90 w 96"/>
                        <a:gd name="T27" fmla="*/ 4 h 256"/>
                        <a:gd name="T28" fmla="*/ 45 w 96"/>
                        <a:gd name="T29" fmla="*/ 4 h 256"/>
                        <a:gd name="T30" fmla="*/ 5 w 96"/>
                        <a:gd name="T31" fmla="*/ 251 h 2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96" h="256">
                          <a:moveTo>
                            <a:pt x="7" y="256"/>
                          </a:moveTo>
                          <a:cubicBezTo>
                            <a:pt x="4" y="256"/>
                            <a:pt x="2" y="255"/>
                            <a:pt x="1" y="255"/>
                          </a:cubicBezTo>
                          <a:cubicBezTo>
                            <a:pt x="0" y="255"/>
                            <a:pt x="0" y="254"/>
                            <a:pt x="0" y="253"/>
                          </a:cubicBezTo>
                          <a:cubicBezTo>
                            <a:pt x="40" y="2"/>
                            <a:pt x="40" y="2"/>
                            <a:pt x="40" y="2"/>
                          </a:cubicBezTo>
                          <a:cubicBezTo>
                            <a:pt x="41" y="0"/>
                            <a:pt x="42" y="0"/>
                            <a:pt x="43" y="0"/>
                          </a:cubicBezTo>
                          <a:cubicBezTo>
                            <a:pt x="94" y="0"/>
                            <a:pt x="94" y="0"/>
                            <a:pt x="94" y="0"/>
                          </a:cubicBezTo>
                          <a:cubicBezTo>
                            <a:pt x="94" y="0"/>
                            <a:pt x="95" y="0"/>
                            <a:pt x="95" y="1"/>
                          </a:cubicBezTo>
                          <a:cubicBezTo>
                            <a:pt x="96" y="1"/>
                            <a:pt x="96" y="2"/>
                            <a:pt x="96" y="3"/>
                          </a:cubicBezTo>
                          <a:cubicBezTo>
                            <a:pt x="93" y="12"/>
                            <a:pt x="31" y="226"/>
                            <a:pt x="24" y="243"/>
                          </a:cubicBezTo>
                          <a:cubicBezTo>
                            <a:pt x="21" y="249"/>
                            <a:pt x="17" y="254"/>
                            <a:pt x="12" y="255"/>
                          </a:cubicBezTo>
                          <a:cubicBezTo>
                            <a:pt x="10" y="256"/>
                            <a:pt x="8" y="256"/>
                            <a:pt x="7" y="256"/>
                          </a:cubicBezTo>
                          <a:moveTo>
                            <a:pt x="5" y="251"/>
                          </a:moveTo>
                          <a:cubicBezTo>
                            <a:pt x="8" y="252"/>
                            <a:pt x="14" y="252"/>
                            <a:pt x="19" y="241"/>
                          </a:cubicBezTo>
                          <a:cubicBezTo>
                            <a:pt x="26" y="226"/>
                            <a:pt x="83" y="31"/>
                            <a:pt x="90" y="4"/>
                          </a:cubicBezTo>
                          <a:cubicBezTo>
                            <a:pt x="45" y="4"/>
                            <a:pt x="45" y="4"/>
                            <a:pt x="45" y="4"/>
                          </a:cubicBezTo>
                          <a:lnTo>
                            <a:pt x="5" y="251"/>
                          </a:lnTo>
                          <a:close/>
                        </a:path>
                      </a:pathLst>
                    </a:custGeom>
                    <a:solidFill>
                      <a:srgbClr val="2C292A">
                        <a:lumMod val="75000"/>
                        <a:lumOff val="2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4" name="Freeform 407"/>
                    <p:cNvSpPr>
                      <a:spLocks/>
                    </p:cNvSpPr>
                    <p:nvPr/>
                  </p:nvSpPr>
                  <p:spPr bwMode="auto">
                    <a:xfrm flipH="1">
                      <a:off x="7403187" y="3615614"/>
                      <a:ext cx="2617724" cy="163984"/>
                    </a:xfrm>
                    <a:custGeom>
                      <a:avLst/>
                      <a:gdLst>
                        <a:gd name="T0" fmla="*/ 270 w 539"/>
                        <a:gd name="T1" fmla="*/ 17 h 34"/>
                        <a:gd name="T2" fmla="*/ 6 w 539"/>
                        <a:gd name="T3" fmla="*/ 0 h 34"/>
                        <a:gd name="T4" fmla="*/ 0 w 539"/>
                        <a:gd name="T5" fmla="*/ 0 h 34"/>
                        <a:gd name="T6" fmla="*/ 0 w 539"/>
                        <a:gd name="T7" fmla="*/ 11 h 34"/>
                        <a:gd name="T8" fmla="*/ 270 w 539"/>
                        <a:gd name="T9" fmla="*/ 34 h 34"/>
                        <a:gd name="T10" fmla="*/ 539 w 539"/>
                        <a:gd name="T11" fmla="*/ 11 h 34"/>
                        <a:gd name="T12" fmla="*/ 539 w 539"/>
                        <a:gd name="T13" fmla="*/ 0 h 34"/>
                        <a:gd name="T14" fmla="*/ 533 w 539"/>
                        <a:gd name="T15" fmla="*/ 0 h 34"/>
                        <a:gd name="T16" fmla="*/ 270 w 539"/>
                        <a:gd name="T17" fmla="*/ 17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39" h="34">
                          <a:moveTo>
                            <a:pt x="270" y="17"/>
                          </a:moveTo>
                          <a:cubicBezTo>
                            <a:pt x="140" y="17"/>
                            <a:pt x="32" y="10"/>
                            <a:pt x="6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11"/>
                            <a:pt x="0" y="11"/>
                            <a:pt x="0" y="11"/>
                          </a:cubicBezTo>
                          <a:cubicBezTo>
                            <a:pt x="0" y="24"/>
                            <a:pt x="121" y="34"/>
                            <a:pt x="270" y="34"/>
                          </a:cubicBezTo>
                          <a:cubicBezTo>
                            <a:pt x="419" y="34"/>
                            <a:pt x="539" y="24"/>
                            <a:pt x="539" y="11"/>
                          </a:cubicBezTo>
                          <a:cubicBezTo>
                            <a:pt x="539" y="0"/>
                            <a:pt x="539" y="0"/>
                            <a:pt x="539" y="0"/>
                          </a:cubicBezTo>
                          <a:cubicBezTo>
                            <a:pt x="533" y="0"/>
                            <a:pt x="533" y="0"/>
                            <a:pt x="533" y="0"/>
                          </a:cubicBezTo>
                          <a:cubicBezTo>
                            <a:pt x="507" y="10"/>
                            <a:pt x="399" y="17"/>
                            <a:pt x="270" y="17"/>
                          </a:cubicBezTo>
                        </a:path>
                      </a:pathLst>
                    </a:custGeom>
                    <a:solidFill>
                      <a:srgbClr val="2C292A">
                        <a:lumMod val="75000"/>
                        <a:lumOff val="2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5" name="Oval 408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7403187" y="3502874"/>
                      <a:ext cx="2617724" cy="219330"/>
                    </a:xfrm>
                    <a:prstGeom prst="ellipse">
                      <a:avLst/>
                    </a:prstGeom>
                    <a:solidFill>
                      <a:srgbClr val="2C292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6" name="Rectangle 409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8825819" y="3595116"/>
                      <a:ext cx="14349" cy="20498"/>
                    </a:xfrm>
                    <a:prstGeom prst="rect">
                      <a:avLst/>
                    </a:prstGeom>
                    <a:solidFill>
                      <a:srgbClr val="C6C6C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7" name="Freeform 410"/>
                    <p:cNvSpPr>
                      <a:spLocks/>
                    </p:cNvSpPr>
                    <p:nvPr/>
                  </p:nvSpPr>
                  <p:spPr bwMode="auto">
                    <a:xfrm flipH="1">
                      <a:off x="8825818" y="3615614"/>
                      <a:ext cx="569873" cy="47146"/>
                    </a:xfrm>
                    <a:custGeom>
                      <a:avLst/>
                      <a:gdLst>
                        <a:gd name="T0" fmla="*/ 117 w 117"/>
                        <a:gd name="T1" fmla="*/ 1 h 10"/>
                        <a:gd name="T2" fmla="*/ 116 w 117"/>
                        <a:gd name="T3" fmla="*/ 0 h 10"/>
                        <a:gd name="T4" fmla="*/ 11 w 117"/>
                        <a:gd name="T5" fmla="*/ 0 h 10"/>
                        <a:gd name="T6" fmla="*/ 8 w 117"/>
                        <a:gd name="T7" fmla="*/ 1 h 10"/>
                        <a:gd name="T8" fmla="*/ 0 w 117"/>
                        <a:gd name="T9" fmla="*/ 9 h 10"/>
                        <a:gd name="T10" fmla="*/ 1 w 117"/>
                        <a:gd name="T11" fmla="*/ 10 h 10"/>
                        <a:gd name="T12" fmla="*/ 106 w 117"/>
                        <a:gd name="T13" fmla="*/ 10 h 10"/>
                        <a:gd name="T14" fmla="*/ 109 w 117"/>
                        <a:gd name="T15" fmla="*/ 9 h 10"/>
                        <a:gd name="T16" fmla="*/ 117 w 117"/>
                        <a:gd name="T17" fmla="*/ 1 h 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17" h="10">
                          <a:moveTo>
                            <a:pt x="117" y="1"/>
                          </a:moveTo>
                          <a:cubicBezTo>
                            <a:pt x="117" y="0"/>
                            <a:pt x="117" y="0"/>
                            <a:pt x="116" y="0"/>
                          </a:cubicBezTo>
                          <a:cubicBezTo>
                            <a:pt x="11" y="0"/>
                            <a:pt x="11" y="0"/>
                            <a:pt x="11" y="0"/>
                          </a:cubicBezTo>
                          <a:cubicBezTo>
                            <a:pt x="10" y="0"/>
                            <a:pt x="9" y="0"/>
                            <a:pt x="8" y="1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0" y="10"/>
                            <a:pt x="0" y="10"/>
                            <a:pt x="1" y="10"/>
                          </a:cubicBezTo>
                          <a:cubicBezTo>
                            <a:pt x="106" y="10"/>
                            <a:pt x="106" y="10"/>
                            <a:pt x="106" y="10"/>
                          </a:cubicBezTo>
                          <a:cubicBezTo>
                            <a:pt x="107" y="10"/>
                            <a:pt x="108" y="10"/>
                            <a:pt x="109" y="9"/>
                          </a:cubicBezTo>
                          <a:lnTo>
                            <a:pt x="117" y="1"/>
                          </a:lnTo>
                          <a:close/>
                        </a:path>
                      </a:pathLst>
                    </a:custGeom>
                    <a:solidFill>
                      <a:srgbClr val="C6C6C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8" name="Freeform 411"/>
                    <p:cNvSpPr>
                      <a:spLocks/>
                    </p:cNvSpPr>
                    <p:nvPr/>
                  </p:nvSpPr>
                  <p:spPr bwMode="auto">
                    <a:xfrm flipH="1">
                      <a:off x="8825818" y="3595116"/>
                      <a:ext cx="569873" cy="53295"/>
                    </a:xfrm>
                    <a:custGeom>
                      <a:avLst/>
                      <a:gdLst>
                        <a:gd name="T0" fmla="*/ 117 w 117"/>
                        <a:gd name="T1" fmla="*/ 1 h 11"/>
                        <a:gd name="T2" fmla="*/ 116 w 117"/>
                        <a:gd name="T3" fmla="*/ 0 h 11"/>
                        <a:gd name="T4" fmla="*/ 11 w 117"/>
                        <a:gd name="T5" fmla="*/ 0 h 11"/>
                        <a:gd name="T6" fmla="*/ 8 w 117"/>
                        <a:gd name="T7" fmla="*/ 1 h 11"/>
                        <a:gd name="T8" fmla="*/ 0 w 117"/>
                        <a:gd name="T9" fmla="*/ 9 h 11"/>
                        <a:gd name="T10" fmla="*/ 1 w 117"/>
                        <a:gd name="T11" fmla="*/ 11 h 11"/>
                        <a:gd name="T12" fmla="*/ 106 w 117"/>
                        <a:gd name="T13" fmla="*/ 11 h 11"/>
                        <a:gd name="T14" fmla="*/ 109 w 117"/>
                        <a:gd name="T15" fmla="*/ 9 h 11"/>
                        <a:gd name="T16" fmla="*/ 117 w 117"/>
                        <a:gd name="T17" fmla="*/ 1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17" h="11">
                          <a:moveTo>
                            <a:pt x="117" y="1"/>
                          </a:moveTo>
                          <a:cubicBezTo>
                            <a:pt x="117" y="0"/>
                            <a:pt x="117" y="0"/>
                            <a:pt x="116" y="0"/>
                          </a:cubicBezTo>
                          <a:cubicBezTo>
                            <a:pt x="11" y="0"/>
                            <a:pt x="11" y="0"/>
                            <a:pt x="11" y="0"/>
                          </a:cubicBezTo>
                          <a:cubicBezTo>
                            <a:pt x="10" y="0"/>
                            <a:pt x="9" y="0"/>
                            <a:pt x="8" y="1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0" y="10"/>
                            <a:pt x="0" y="11"/>
                            <a:pt x="1" y="11"/>
                          </a:cubicBezTo>
                          <a:cubicBezTo>
                            <a:pt x="106" y="11"/>
                            <a:pt x="106" y="11"/>
                            <a:pt x="106" y="11"/>
                          </a:cubicBezTo>
                          <a:cubicBezTo>
                            <a:pt x="107" y="11"/>
                            <a:pt x="108" y="10"/>
                            <a:pt x="109" y="9"/>
                          </a:cubicBezTo>
                          <a:lnTo>
                            <a:pt x="117" y="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9" name="Rectangle 412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7932062" y="3586917"/>
                      <a:ext cx="485827" cy="82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0" name="Freeform 413"/>
                    <p:cNvSpPr>
                      <a:spLocks/>
                    </p:cNvSpPr>
                    <p:nvPr/>
                  </p:nvSpPr>
                  <p:spPr bwMode="auto">
                    <a:xfrm flipH="1">
                      <a:off x="7917712" y="3547970"/>
                      <a:ext cx="514526" cy="38947"/>
                    </a:xfrm>
                    <a:custGeom>
                      <a:avLst/>
                      <a:gdLst>
                        <a:gd name="T0" fmla="*/ 83 w 106"/>
                        <a:gd name="T1" fmla="*/ 0 h 8"/>
                        <a:gd name="T2" fmla="*/ 91 w 106"/>
                        <a:gd name="T3" fmla="*/ 2 h 8"/>
                        <a:gd name="T4" fmla="*/ 98 w 106"/>
                        <a:gd name="T5" fmla="*/ 5 h 8"/>
                        <a:gd name="T6" fmla="*/ 102 w 106"/>
                        <a:gd name="T7" fmla="*/ 7 h 8"/>
                        <a:gd name="T8" fmla="*/ 100 w 106"/>
                        <a:gd name="T9" fmla="*/ 8 h 8"/>
                        <a:gd name="T10" fmla="*/ 84 w 106"/>
                        <a:gd name="T11" fmla="*/ 8 h 8"/>
                        <a:gd name="T12" fmla="*/ 83 w 106"/>
                        <a:gd name="T13" fmla="*/ 8 h 8"/>
                        <a:gd name="T14" fmla="*/ 6 w 106"/>
                        <a:gd name="T15" fmla="*/ 8 h 8"/>
                        <a:gd name="T16" fmla="*/ 5 w 106"/>
                        <a:gd name="T17" fmla="*/ 6 h 8"/>
                        <a:gd name="T18" fmla="*/ 13 w 106"/>
                        <a:gd name="T19" fmla="*/ 3 h 8"/>
                        <a:gd name="T20" fmla="*/ 26 w 106"/>
                        <a:gd name="T21" fmla="*/ 0 h 8"/>
                        <a:gd name="T22" fmla="*/ 83 w 106"/>
                        <a:gd name="T23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06" h="8">
                          <a:moveTo>
                            <a:pt x="83" y="0"/>
                          </a:moveTo>
                          <a:cubicBezTo>
                            <a:pt x="83" y="0"/>
                            <a:pt x="87" y="0"/>
                            <a:pt x="91" y="2"/>
                          </a:cubicBezTo>
                          <a:cubicBezTo>
                            <a:pt x="98" y="5"/>
                            <a:pt x="98" y="5"/>
                            <a:pt x="98" y="5"/>
                          </a:cubicBezTo>
                          <a:cubicBezTo>
                            <a:pt x="102" y="7"/>
                            <a:pt x="102" y="7"/>
                            <a:pt x="102" y="7"/>
                          </a:cubicBezTo>
                          <a:cubicBezTo>
                            <a:pt x="102" y="7"/>
                            <a:pt x="106" y="8"/>
                            <a:pt x="100" y="8"/>
                          </a:cubicBezTo>
                          <a:cubicBezTo>
                            <a:pt x="84" y="8"/>
                            <a:pt x="84" y="8"/>
                            <a:pt x="84" y="8"/>
                          </a:cubicBezTo>
                          <a:cubicBezTo>
                            <a:pt x="83" y="8"/>
                            <a:pt x="83" y="8"/>
                            <a:pt x="83" y="8"/>
                          </a:cubicBezTo>
                          <a:cubicBezTo>
                            <a:pt x="6" y="8"/>
                            <a:pt x="6" y="8"/>
                            <a:pt x="6" y="8"/>
                          </a:cubicBezTo>
                          <a:cubicBezTo>
                            <a:pt x="6" y="8"/>
                            <a:pt x="0" y="8"/>
                            <a:pt x="5" y="6"/>
                          </a:cubicBezTo>
                          <a:cubicBezTo>
                            <a:pt x="13" y="3"/>
                            <a:pt x="13" y="3"/>
                            <a:pt x="13" y="3"/>
                          </a:cubicBezTo>
                          <a:cubicBezTo>
                            <a:pt x="13" y="3"/>
                            <a:pt x="19" y="0"/>
                            <a:pt x="26" y="0"/>
                          </a:cubicBezTo>
                          <a:lnTo>
                            <a:pt x="83" y="0"/>
                          </a:lnTo>
                          <a:close/>
                        </a:path>
                      </a:pathLst>
                    </a:custGeom>
                    <a:solidFill>
                      <a:srgbClr val="C6C6C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1" name="Freeform 430"/>
                    <p:cNvSpPr>
                      <a:spLocks/>
                    </p:cNvSpPr>
                    <p:nvPr/>
                  </p:nvSpPr>
                  <p:spPr bwMode="auto">
                    <a:xfrm flipH="1">
                      <a:off x="9549433" y="2750594"/>
                      <a:ext cx="6150" cy="0"/>
                    </a:xfrm>
                    <a:custGeom>
                      <a:avLst/>
                      <a:gdLst>
                        <a:gd name="T0" fmla="*/ 1 w 1"/>
                        <a:gd name="T1" fmla="*/ 0 w 1"/>
                        <a:gd name="T2" fmla="*/ 1 w 1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</a:path>
                      </a:pathLst>
                    </a:custGeom>
                    <a:solidFill>
                      <a:srgbClr val="F6CAA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2" name="Freeform 445"/>
                    <p:cNvSpPr>
                      <a:spLocks/>
                    </p:cNvSpPr>
                    <p:nvPr/>
                  </p:nvSpPr>
                  <p:spPr bwMode="auto">
                    <a:xfrm flipH="1">
                      <a:off x="8856568" y="3771399"/>
                      <a:ext cx="522724" cy="1037204"/>
                    </a:xfrm>
                    <a:custGeom>
                      <a:avLst/>
                      <a:gdLst>
                        <a:gd name="T0" fmla="*/ 203 w 255"/>
                        <a:gd name="T1" fmla="*/ 120 h 506"/>
                        <a:gd name="T2" fmla="*/ 28 w 255"/>
                        <a:gd name="T3" fmla="*/ 97 h 506"/>
                        <a:gd name="T4" fmla="*/ 42 w 255"/>
                        <a:gd name="T5" fmla="*/ 4 h 506"/>
                        <a:gd name="T6" fmla="*/ 14 w 255"/>
                        <a:gd name="T7" fmla="*/ 0 h 506"/>
                        <a:gd name="T8" fmla="*/ 0 w 255"/>
                        <a:gd name="T9" fmla="*/ 104 h 506"/>
                        <a:gd name="T10" fmla="*/ 170 w 255"/>
                        <a:gd name="T11" fmla="*/ 130 h 506"/>
                        <a:gd name="T12" fmla="*/ 244 w 255"/>
                        <a:gd name="T13" fmla="*/ 506 h 506"/>
                        <a:gd name="T14" fmla="*/ 255 w 255"/>
                        <a:gd name="T15" fmla="*/ 499 h 5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55" h="506">
                          <a:moveTo>
                            <a:pt x="203" y="120"/>
                          </a:moveTo>
                          <a:lnTo>
                            <a:pt x="28" y="97"/>
                          </a:lnTo>
                          <a:lnTo>
                            <a:pt x="42" y="4"/>
                          </a:lnTo>
                          <a:lnTo>
                            <a:pt x="14" y="0"/>
                          </a:lnTo>
                          <a:lnTo>
                            <a:pt x="0" y="104"/>
                          </a:lnTo>
                          <a:lnTo>
                            <a:pt x="170" y="130"/>
                          </a:lnTo>
                          <a:lnTo>
                            <a:pt x="244" y="506"/>
                          </a:lnTo>
                          <a:lnTo>
                            <a:pt x="255" y="499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3" name="Freeform 465"/>
                    <p:cNvSpPr>
                      <a:spLocks/>
                    </p:cNvSpPr>
                    <p:nvPr/>
                  </p:nvSpPr>
                  <p:spPr bwMode="auto">
                    <a:xfrm flipH="1">
                      <a:off x="9268598" y="4109618"/>
                      <a:ext cx="81996" cy="645690"/>
                    </a:xfrm>
                    <a:custGeom>
                      <a:avLst/>
                      <a:gdLst>
                        <a:gd name="T0" fmla="*/ 9 w 17"/>
                        <a:gd name="T1" fmla="*/ 133 h 133"/>
                        <a:gd name="T2" fmla="*/ 0 w 17"/>
                        <a:gd name="T3" fmla="*/ 124 h 133"/>
                        <a:gd name="T4" fmla="*/ 0 w 17"/>
                        <a:gd name="T5" fmla="*/ 8 h 133"/>
                        <a:gd name="T6" fmla="*/ 9 w 17"/>
                        <a:gd name="T7" fmla="*/ 0 h 133"/>
                        <a:gd name="T8" fmla="*/ 17 w 17"/>
                        <a:gd name="T9" fmla="*/ 8 h 133"/>
                        <a:gd name="T10" fmla="*/ 17 w 17"/>
                        <a:gd name="T11" fmla="*/ 124 h 133"/>
                        <a:gd name="T12" fmla="*/ 9 w 17"/>
                        <a:gd name="T13" fmla="*/ 133 h 1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7" h="133">
                          <a:moveTo>
                            <a:pt x="9" y="133"/>
                          </a:moveTo>
                          <a:cubicBezTo>
                            <a:pt x="4" y="133"/>
                            <a:pt x="0" y="129"/>
                            <a:pt x="0" y="124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4"/>
                            <a:pt x="4" y="0"/>
                            <a:pt x="9" y="0"/>
                          </a:cubicBezTo>
                          <a:cubicBezTo>
                            <a:pt x="13" y="0"/>
                            <a:pt x="17" y="4"/>
                            <a:pt x="17" y="8"/>
                          </a:cubicBezTo>
                          <a:cubicBezTo>
                            <a:pt x="17" y="124"/>
                            <a:pt x="17" y="124"/>
                            <a:pt x="17" y="124"/>
                          </a:cubicBezTo>
                          <a:cubicBezTo>
                            <a:pt x="17" y="129"/>
                            <a:pt x="13" y="133"/>
                            <a:pt x="9" y="133"/>
                          </a:cubicBezTo>
                        </a:path>
                      </a:pathLst>
                    </a:custGeom>
                    <a:solidFill>
                      <a:srgbClr val="2C292A">
                        <a:lumMod val="75000"/>
                        <a:lumOff val="2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4" name="Freeform 466"/>
                    <p:cNvSpPr>
                      <a:spLocks/>
                    </p:cNvSpPr>
                    <p:nvPr/>
                  </p:nvSpPr>
                  <p:spPr bwMode="auto">
                    <a:xfrm flipH="1">
                      <a:off x="8924215" y="4027626"/>
                      <a:ext cx="770763" cy="120939"/>
                    </a:xfrm>
                    <a:custGeom>
                      <a:avLst/>
                      <a:gdLst>
                        <a:gd name="T0" fmla="*/ 134 w 159"/>
                        <a:gd name="T1" fmla="*/ 0 h 25"/>
                        <a:gd name="T2" fmla="*/ 86 w 159"/>
                        <a:gd name="T3" fmla="*/ 0 h 25"/>
                        <a:gd name="T4" fmla="*/ 25 w 159"/>
                        <a:gd name="T5" fmla="*/ 0 h 25"/>
                        <a:gd name="T6" fmla="*/ 0 w 159"/>
                        <a:gd name="T7" fmla="*/ 25 h 25"/>
                        <a:gd name="T8" fmla="*/ 159 w 159"/>
                        <a:gd name="T9" fmla="*/ 25 h 25"/>
                        <a:gd name="T10" fmla="*/ 134 w 159"/>
                        <a:gd name="T11" fmla="*/ 0 h 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59" h="25">
                          <a:moveTo>
                            <a:pt x="134" y="0"/>
                          </a:moveTo>
                          <a:cubicBezTo>
                            <a:pt x="86" y="0"/>
                            <a:pt x="86" y="0"/>
                            <a:pt x="86" y="0"/>
                          </a:cubicBezTo>
                          <a:cubicBezTo>
                            <a:pt x="25" y="0"/>
                            <a:pt x="25" y="0"/>
                            <a:pt x="25" y="0"/>
                          </a:cubicBezTo>
                          <a:cubicBezTo>
                            <a:pt x="12" y="0"/>
                            <a:pt x="0" y="12"/>
                            <a:pt x="0" y="25"/>
                          </a:cubicBezTo>
                          <a:cubicBezTo>
                            <a:pt x="159" y="25"/>
                            <a:pt x="159" y="25"/>
                            <a:pt x="159" y="25"/>
                          </a:cubicBezTo>
                          <a:cubicBezTo>
                            <a:pt x="159" y="12"/>
                            <a:pt x="148" y="0"/>
                            <a:pt x="134" y="0"/>
                          </a:cubicBezTo>
                        </a:path>
                      </a:pathLst>
                    </a:custGeom>
                    <a:solidFill>
                      <a:srgbClr val="2C292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5" name="Freeform 467"/>
                    <p:cNvSpPr>
                      <a:spLocks/>
                    </p:cNvSpPr>
                    <p:nvPr/>
                  </p:nvSpPr>
                  <p:spPr bwMode="auto">
                    <a:xfrm flipH="1">
                      <a:off x="8924215" y="4027626"/>
                      <a:ext cx="694916" cy="120939"/>
                    </a:xfrm>
                    <a:custGeom>
                      <a:avLst/>
                      <a:gdLst>
                        <a:gd name="T0" fmla="*/ 54 w 143"/>
                        <a:gd name="T1" fmla="*/ 2 h 25"/>
                        <a:gd name="T2" fmla="*/ 102 w 143"/>
                        <a:gd name="T3" fmla="*/ 2 h 25"/>
                        <a:gd name="T4" fmla="*/ 126 w 143"/>
                        <a:gd name="T5" fmla="*/ 25 h 25"/>
                        <a:gd name="T6" fmla="*/ 143 w 143"/>
                        <a:gd name="T7" fmla="*/ 25 h 25"/>
                        <a:gd name="T8" fmla="*/ 118 w 143"/>
                        <a:gd name="T9" fmla="*/ 0 h 25"/>
                        <a:gd name="T10" fmla="*/ 88 w 143"/>
                        <a:gd name="T11" fmla="*/ 0 h 25"/>
                        <a:gd name="T12" fmla="*/ 9 w 143"/>
                        <a:gd name="T13" fmla="*/ 0 h 25"/>
                        <a:gd name="T14" fmla="*/ 0 w 143"/>
                        <a:gd name="T15" fmla="*/ 2 h 25"/>
                        <a:gd name="T16" fmla="*/ 54 w 143"/>
                        <a:gd name="T17" fmla="*/ 2 h 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3" h="25">
                          <a:moveTo>
                            <a:pt x="54" y="2"/>
                          </a:moveTo>
                          <a:cubicBezTo>
                            <a:pt x="102" y="2"/>
                            <a:pt x="102" y="2"/>
                            <a:pt x="102" y="2"/>
                          </a:cubicBezTo>
                          <a:cubicBezTo>
                            <a:pt x="115" y="2"/>
                            <a:pt x="126" y="12"/>
                            <a:pt x="126" y="25"/>
                          </a:cubicBezTo>
                          <a:cubicBezTo>
                            <a:pt x="143" y="25"/>
                            <a:pt x="143" y="25"/>
                            <a:pt x="143" y="25"/>
                          </a:cubicBezTo>
                          <a:cubicBezTo>
                            <a:pt x="143" y="12"/>
                            <a:pt x="132" y="0"/>
                            <a:pt x="118" y="0"/>
                          </a:cubicBezTo>
                          <a:cubicBezTo>
                            <a:pt x="88" y="0"/>
                            <a:pt x="88" y="0"/>
                            <a:pt x="88" y="0"/>
                          </a:cubicBezTo>
                          <a:cubicBezTo>
                            <a:pt x="9" y="0"/>
                            <a:pt x="9" y="0"/>
                            <a:pt x="9" y="0"/>
                          </a:cubicBezTo>
                          <a:cubicBezTo>
                            <a:pt x="6" y="0"/>
                            <a:pt x="3" y="1"/>
                            <a:pt x="0" y="2"/>
                          </a:cubicBezTo>
                          <a:lnTo>
                            <a:pt x="54" y="2"/>
                          </a:lnTo>
                          <a:close/>
                        </a:path>
                      </a:pathLst>
                    </a:custGeom>
                    <a:solidFill>
                      <a:srgbClr val="2C292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6" name="Freeform 468"/>
                    <p:cNvSpPr>
                      <a:spLocks/>
                    </p:cNvSpPr>
                    <p:nvPr/>
                  </p:nvSpPr>
                  <p:spPr bwMode="auto">
                    <a:xfrm flipH="1">
                      <a:off x="9026709" y="4624120"/>
                      <a:ext cx="567822" cy="194732"/>
                    </a:xfrm>
                    <a:custGeom>
                      <a:avLst/>
                      <a:gdLst>
                        <a:gd name="T0" fmla="*/ 108 w 117"/>
                        <a:gd name="T1" fmla="*/ 39 h 40"/>
                        <a:gd name="T2" fmla="*/ 101 w 117"/>
                        <a:gd name="T3" fmla="*/ 36 h 40"/>
                        <a:gd name="T4" fmla="*/ 59 w 117"/>
                        <a:gd name="T5" fmla="*/ 17 h 40"/>
                        <a:gd name="T6" fmla="*/ 16 w 117"/>
                        <a:gd name="T7" fmla="*/ 36 h 40"/>
                        <a:gd name="T8" fmla="*/ 4 w 117"/>
                        <a:gd name="T9" fmla="*/ 37 h 40"/>
                        <a:gd name="T10" fmla="*/ 3 w 117"/>
                        <a:gd name="T11" fmla="*/ 24 h 40"/>
                        <a:gd name="T12" fmla="*/ 59 w 117"/>
                        <a:gd name="T13" fmla="*/ 0 h 40"/>
                        <a:gd name="T14" fmla="*/ 114 w 117"/>
                        <a:gd name="T15" fmla="*/ 24 h 40"/>
                        <a:gd name="T16" fmla="*/ 113 w 117"/>
                        <a:gd name="T17" fmla="*/ 37 h 40"/>
                        <a:gd name="T18" fmla="*/ 108 w 117"/>
                        <a:gd name="T19" fmla="*/ 39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17" h="40">
                          <a:moveTo>
                            <a:pt x="108" y="39"/>
                          </a:moveTo>
                          <a:cubicBezTo>
                            <a:pt x="105" y="39"/>
                            <a:pt x="103" y="38"/>
                            <a:pt x="101" y="36"/>
                          </a:cubicBezTo>
                          <a:cubicBezTo>
                            <a:pt x="90" y="24"/>
                            <a:pt x="75" y="17"/>
                            <a:pt x="59" y="17"/>
                          </a:cubicBezTo>
                          <a:cubicBezTo>
                            <a:pt x="42" y="17"/>
                            <a:pt x="27" y="24"/>
                            <a:pt x="16" y="36"/>
                          </a:cubicBezTo>
                          <a:cubicBezTo>
                            <a:pt x="13" y="40"/>
                            <a:pt x="7" y="40"/>
                            <a:pt x="4" y="37"/>
                          </a:cubicBezTo>
                          <a:cubicBezTo>
                            <a:pt x="0" y="33"/>
                            <a:pt x="0" y="28"/>
                            <a:pt x="3" y="24"/>
                          </a:cubicBezTo>
                          <a:cubicBezTo>
                            <a:pt x="17" y="9"/>
                            <a:pt x="38" y="0"/>
                            <a:pt x="59" y="0"/>
                          </a:cubicBezTo>
                          <a:cubicBezTo>
                            <a:pt x="80" y="0"/>
                            <a:pt x="100" y="9"/>
                            <a:pt x="114" y="24"/>
                          </a:cubicBezTo>
                          <a:cubicBezTo>
                            <a:pt x="117" y="28"/>
                            <a:pt x="117" y="33"/>
                            <a:pt x="113" y="37"/>
                          </a:cubicBezTo>
                          <a:cubicBezTo>
                            <a:pt x="112" y="38"/>
                            <a:pt x="110" y="39"/>
                            <a:pt x="108" y="39"/>
                          </a:cubicBezTo>
                        </a:path>
                      </a:pathLst>
                    </a:custGeom>
                    <a:solidFill>
                      <a:srgbClr val="2C292A">
                        <a:lumMod val="75000"/>
                        <a:lumOff val="2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7" name="Oval 469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9502286" y="4790155"/>
                      <a:ext cx="92245" cy="96342"/>
                    </a:xfrm>
                    <a:prstGeom prst="ellipse">
                      <a:avLst/>
                    </a:prstGeom>
                    <a:solidFill>
                      <a:srgbClr val="2C292A">
                        <a:lumMod val="75000"/>
                        <a:lumOff val="2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8" name="Oval 470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9026709" y="4790155"/>
                      <a:ext cx="92245" cy="96342"/>
                    </a:xfrm>
                    <a:prstGeom prst="ellipse">
                      <a:avLst/>
                    </a:prstGeom>
                    <a:solidFill>
                      <a:srgbClr val="2C292A">
                        <a:lumMod val="75000"/>
                        <a:lumOff val="2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9" name="Freeform 471"/>
                    <p:cNvSpPr>
                      <a:spLocks/>
                    </p:cNvSpPr>
                    <p:nvPr/>
                  </p:nvSpPr>
                  <p:spPr bwMode="auto">
                    <a:xfrm flipH="1">
                      <a:off x="9311646" y="3402434"/>
                      <a:ext cx="137343" cy="436610"/>
                    </a:xfrm>
                    <a:custGeom>
                      <a:avLst/>
                      <a:gdLst>
                        <a:gd name="T0" fmla="*/ 10 w 28"/>
                        <a:gd name="T1" fmla="*/ 1 h 90"/>
                        <a:gd name="T2" fmla="*/ 0 w 28"/>
                        <a:gd name="T3" fmla="*/ 1 h 90"/>
                        <a:gd name="T4" fmla="*/ 14 w 28"/>
                        <a:gd name="T5" fmla="*/ 21 h 90"/>
                        <a:gd name="T6" fmla="*/ 14 w 28"/>
                        <a:gd name="T7" fmla="*/ 69 h 90"/>
                        <a:gd name="T8" fmla="*/ 0 w 28"/>
                        <a:gd name="T9" fmla="*/ 90 h 90"/>
                        <a:gd name="T10" fmla="*/ 10 w 28"/>
                        <a:gd name="T11" fmla="*/ 90 h 90"/>
                        <a:gd name="T12" fmla="*/ 28 w 28"/>
                        <a:gd name="T13" fmla="*/ 69 h 90"/>
                        <a:gd name="T14" fmla="*/ 28 w 28"/>
                        <a:gd name="T15" fmla="*/ 21 h 90"/>
                        <a:gd name="T16" fmla="*/ 10 w 28"/>
                        <a:gd name="T17" fmla="*/ 1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8" h="90">
                          <a:moveTo>
                            <a:pt x="10" y="1"/>
                          </a:moveTo>
                          <a:cubicBezTo>
                            <a:pt x="10" y="1"/>
                            <a:pt x="4" y="0"/>
                            <a:pt x="0" y="1"/>
                          </a:cubicBezTo>
                          <a:cubicBezTo>
                            <a:pt x="7" y="3"/>
                            <a:pt x="14" y="12"/>
                            <a:pt x="14" y="21"/>
                          </a:cubicBezTo>
                          <a:cubicBezTo>
                            <a:pt x="14" y="69"/>
                            <a:pt x="14" y="69"/>
                            <a:pt x="14" y="69"/>
                          </a:cubicBezTo>
                          <a:cubicBezTo>
                            <a:pt x="14" y="79"/>
                            <a:pt x="8" y="88"/>
                            <a:pt x="0" y="90"/>
                          </a:cubicBezTo>
                          <a:cubicBezTo>
                            <a:pt x="4" y="90"/>
                            <a:pt x="10" y="90"/>
                            <a:pt x="10" y="90"/>
                          </a:cubicBezTo>
                          <a:cubicBezTo>
                            <a:pt x="20" y="90"/>
                            <a:pt x="28" y="80"/>
                            <a:pt x="28" y="69"/>
                          </a:cubicBezTo>
                          <a:cubicBezTo>
                            <a:pt x="28" y="21"/>
                            <a:pt x="28" y="21"/>
                            <a:pt x="28" y="21"/>
                          </a:cubicBezTo>
                          <a:cubicBezTo>
                            <a:pt x="28" y="10"/>
                            <a:pt x="20" y="1"/>
                            <a:pt x="10" y="1"/>
                          </a:cubicBezTo>
                        </a:path>
                      </a:pathLst>
                    </a:custGeom>
                    <a:solidFill>
                      <a:srgbClr val="A8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0" name="Freeform 472"/>
                    <p:cNvSpPr>
                      <a:spLocks/>
                    </p:cNvSpPr>
                    <p:nvPr/>
                  </p:nvSpPr>
                  <p:spPr bwMode="auto">
                    <a:xfrm flipH="1">
                      <a:off x="9360844" y="3406533"/>
                      <a:ext cx="334133" cy="432510"/>
                    </a:xfrm>
                    <a:custGeom>
                      <a:avLst/>
                      <a:gdLst>
                        <a:gd name="T0" fmla="*/ 69 w 69"/>
                        <a:gd name="T1" fmla="*/ 68 h 89"/>
                        <a:gd name="T2" fmla="*/ 50 w 69"/>
                        <a:gd name="T3" fmla="*/ 89 h 89"/>
                        <a:gd name="T4" fmla="*/ 34 w 69"/>
                        <a:gd name="T5" fmla="*/ 88 h 89"/>
                        <a:gd name="T6" fmla="*/ 19 w 69"/>
                        <a:gd name="T7" fmla="*/ 89 h 89"/>
                        <a:gd name="T8" fmla="*/ 0 w 69"/>
                        <a:gd name="T9" fmla="*/ 68 h 89"/>
                        <a:gd name="T10" fmla="*/ 0 w 69"/>
                        <a:gd name="T11" fmla="*/ 20 h 89"/>
                        <a:gd name="T12" fmla="*/ 19 w 69"/>
                        <a:gd name="T13" fmla="*/ 0 h 89"/>
                        <a:gd name="T14" fmla="*/ 34 w 69"/>
                        <a:gd name="T15" fmla="*/ 1 h 89"/>
                        <a:gd name="T16" fmla="*/ 50 w 69"/>
                        <a:gd name="T17" fmla="*/ 0 h 89"/>
                        <a:gd name="T18" fmla="*/ 69 w 69"/>
                        <a:gd name="T19" fmla="*/ 20 h 89"/>
                        <a:gd name="T20" fmla="*/ 69 w 69"/>
                        <a:gd name="T21" fmla="*/ 68 h 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69" h="89">
                          <a:moveTo>
                            <a:pt x="69" y="68"/>
                          </a:moveTo>
                          <a:cubicBezTo>
                            <a:pt x="69" y="79"/>
                            <a:pt x="61" y="89"/>
                            <a:pt x="50" y="89"/>
                          </a:cubicBezTo>
                          <a:cubicBezTo>
                            <a:pt x="50" y="89"/>
                            <a:pt x="40" y="88"/>
                            <a:pt x="34" y="88"/>
                          </a:cubicBezTo>
                          <a:cubicBezTo>
                            <a:pt x="29" y="88"/>
                            <a:pt x="19" y="89"/>
                            <a:pt x="19" y="89"/>
                          </a:cubicBezTo>
                          <a:cubicBezTo>
                            <a:pt x="8" y="89"/>
                            <a:pt x="0" y="79"/>
                            <a:pt x="0" y="68"/>
                          </a:cubicBezTo>
                          <a:cubicBezTo>
                            <a:pt x="0" y="20"/>
                            <a:pt x="0" y="20"/>
                            <a:pt x="0" y="20"/>
                          </a:cubicBezTo>
                          <a:cubicBezTo>
                            <a:pt x="0" y="9"/>
                            <a:pt x="8" y="0"/>
                            <a:pt x="19" y="0"/>
                          </a:cubicBezTo>
                          <a:cubicBezTo>
                            <a:pt x="19" y="0"/>
                            <a:pt x="27" y="1"/>
                            <a:pt x="34" y="1"/>
                          </a:cubicBezTo>
                          <a:cubicBezTo>
                            <a:pt x="42" y="1"/>
                            <a:pt x="50" y="0"/>
                            <a:pt x="50" y="0"/>
                          </a:cubicBezTo>
                          <a:cubicBezTo>
                            <a:pt x="61" y="0"/>
                            <a:pt x="69" y="9"/>
                            <a:pt x="69" y="20"/>
                          </a:cubicBezTo>
                          <a:lnTo>
                            <a:pt x="69" y="68"/>
                          </a:lnTo>
                          <a:close/>
                        </a:path>
                      </a:pathLst>
                    </a:custGeom>
                    <a:solidFill>
                      <a:srgbClr val="2C292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1" name="Freeform 473"/>
                    <p:cNvSpPr>
                      <a:spLocks/>
                    </p:cNvSpPr>
                    <p:nvPr/>
                  </p:nvSpPr>
                  <p:spPr bwMode="auto">
                    <a:xfrm flipH="1">
                      <a:off x="9360842" y="3406533"/>
                      <a:ext cx="116845" cy="432510"/>
                    </a:xfrm>
                    <a:custGeom>
                      <a:avLst/>
                      <a:gdLst>
                        <a:gd name="T0" fmla="*/ 5 w 24"/>
                        <a:gd name="T1" fmla="*/ 0 h 89"/>
                        <a:gd name="T2" fmla="*/ 1 w 24"/>
                        <a:gd name="T3" fmla="*/ 0 h 89"/>
                        <a:gd name="T4" fmla="*/ 16 w 24"/>
                        <a:gd name="T5" fmla="*/ 20 h 89"/>
                        <a:gd name="T6" fmla="*/ 16 w 24"/>
                        <a:gd name="T7" fmla="*/ 68 h 89"/>
                        <a:gd name="T8" fmla="*/ 0 w 24"/>
                        <a:gd name="T9" fmla="*/ 88 h 89"/>
                        <a:gd name="T10" fmla="*/ 5 w 24"/>
                        <a:gd name="T11" fmla="*/ 89 h 89"/>
                        <a:gd name="T12" fmla="*/ 24 w 24"/>
                        <a:gd name="T13" fmla="*/ 68 h 89"/>
                        <a:gd name="T14" fmla="*/ 24 w 24"/>
                        <a:gd name="T15" fmla="*/ 20 h 89"/>
                        <a:gd name="T16" fmla="*/ 5 w 24"/>
                        <a:gd name="T17" fmla="*/ 0 h 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4" h="89">
                          <a:moveTo>
                            <a:pt x="5" y="0"/>
                          </a:moveTo>
                          <a:cubicBezTo>
                            <a:pt x="5" y="0"/>
                            <a:pt x="3" y="0"/>
                            <a:pt x="1" y="0"/>
                          </a:cubicBezTo>
                          <a:cubicBezTo>
                            <a:pt x="9" y="2"/>
                            <a:pt x="16" y="10"/>
                            <a:pt x="16" y="20"/>
                          </a:cubicBezTo>
                          <a:cubicBezTo>
                            <a:pt x="16" y="68"/>
                            <a:pt x="16" y="68"/>
                            <a:pt x="16" y="68"/>
                          </a:cubicBezTo>
                          <a:cubicBezTo>
                            <a:pt x="16" y="78"/>
                            <a:pt x="9" y="87"/>
                            <a:pt x="0" y="88"/>
                          </a:cubicBezTo>
                          <a:cubicBezTo>
                            <a:pt x="3" y="89"/>
                            <a:pt x="5" y="89"/>
                            <a:pt x="5" y="89"/>
                          </a:cubicBezTo>
                          <a:cubicBezTo>
                            <a:pt x="16" y="89"/>
                            <a:pt x="24" y="79"/>
                            <a:pt x="24" y="68"/>
                          </a:cubicBezTo>
                          <a:cubicBezTo>
                            <a:pt x="24" y="20"/>
                            <a:pt x="24" y="20"/>
                            <a:pt x="24" y="20"/>
                          </a:cubicBezTo>
                          <a:cubicBezTo>
                            <a:pt x="24" y="9"/>
                            <a:pt x="16" y="0"/>
                            <a:pt x="5" y="0"/>
                          </a:cubicBezTo>
                        </a:path>
                      </a:pathLst>
                    </a:custGeom>
                    <a:solidFill>
                      <a:srgbClr val="E26C4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2" name="Freeform 474"/>
                    <p:cNvSpPr>
                      <a:spLocks/>
                    </p:cNvSpPr>
                    <p:nvPr/>
                  </p:nvSpPr>
                  <p:spPr bwMode="auto">
                    <a:xfrm flipH="1">
                      <a:off x="9535084" y="3591016"/>
                      <a:ext cx="67647" cy="518602"/>
                    </a:xfrm>
                    <a:custGeom>
                      <a:avLst/>
                      <a:gdLst>
                        <a:gd name="T0" fmla="*/ 7 w 14"/>
                        <a:gd name="T1" fmla="*/ 107 h 107"/>
                        <a:gd name="T2" fmla="*/ 0 w 14"/>
                        <a:gd name="T3" fmla="*/ 100 h 107"/>
                        <a:gd name="T4" fmla="*/ 0 w 14"/>
                        <a:gd name="T5" fmla="*/ 7 h 107"/>
                        <a:gd name="T6" fmla="*/ 7 w 14"/>
                        <a:gd name="T7" fmla="*/ 0 h 107"/>
                        <a:gd name="T8" fmla="*/ 14 w 14"/>
                        <a:gd name="T9" fmla="*/ 7 h 107"/>
                        <a:gd name="T10" fmla="*/ 14 w 14"/>
                        <a:gd name="T11" fmla="*/ 100 h 107"/>
                        <a:gd name="T12" fmla="*/ 7 w 14"/>
                        <a:gd name="T13" fmla="*/ 107 h 1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4" h="107">
                          <a:moveTo>
                            <a:pt x="7" y="107"/>
                          </a:moveTo>
                          <a:cubicBezTo>
                            <a:pt x="3" y="107"/>
                            <a:pt x="0" y="104"/>
                            <a:pt x="0" y="100"/>
                          </a:cubicBezTo>
                          <a:cubicBezTo>
                            <a:pt x="0" y="7"/>
                            <a:pt x="0" y="7"/>
                            <a:pt x="0" y="7"/>
                          </a:cubicBezTo>
                          <a:cubicBezTo>
                            <a:pt x="0" y="3"/>
                            <a:pt x="3" y="0"/>
                            <a:pt x="7" y="0"/>
                          </a:cubicBezTo>
                          <a:cubicBezTo>
                            <a:pt x="11" y="0"/>
                            <a:pt x="14" y="3"/>
                            <a:pt x="14" y="7"/>
                          </a:cubicBezTo>
                          <a:cubicBezTo>
                            <a:pt x="14" y="100"/>
                            <a:pt x="14" y="100"/>
                            <a:pt x="14" y="100"/>
                          </a:cubicBezTo>
                          <a:cubicBezTo>
                            <a:pt x="14" y="104"/>
                            <a:pt x="11" y="107"/>
                            <a:pt x="7" y="107"/>
                          </a:cubicBezTo>
                        </a:path>
                      </a:pathLst>
                    </a:custGeom>
                    <a:solidFill>
                      <a:srgbClr val="2C292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3" name="Freeform 368"/>
                    <p:cNvSpPr>
                      <a:spLocks/>
                    </p:cNvSpPr>
                    <p:nvPr/>
                  </p:nvSpPr>
                  <p:spPr bwMode="auto">
                    <a:xfrm rot="10044991" flipH="1" flipV="1">
                      <a:off x="8562139" y="3655491"/>
                      <a:ext cx="206591" cy="200135"/>
                    </a:xfrm>
                    <a:custGeom>
                      <a:avLst/>
                      <a:gdLst>
                        <a:gd name="T0" fmla="*/ 1 w 45"/>
                        <a:gd name="T1" fmla="*/ 29 h 44"/>
                        <a:gd name="T2" fmla="*/ 2 w 45"/>
                        <a:gd name="T3" fmla="*/ 25 h 44"/>
                        <a:gd name="T4" fmla="*/ 1 w 45"/>
                        <a:gd name="T5" fmla="*/ 23 h 44"/>
                        <a:gd name="T6" fmla="*/ 4 w 45"/>
                        <a:gd name="T7" fmla="*/ 18 h 44"/>
                        <a:gd name="T8" fmla="*/ 10 w 45"/>
                        <a:gd name="T9" fmla="*/ 16 h 44"/>
                        <a:gd name="T10" fmla="*/ 19 w 45"/>
                        <a:gd name="T11" fmla="*/ 11 h 44"/>
                        <a:gd name="T12" fmla="*/ 9 w 45"/>
                        <a:gd name="T13" fmla="*/ 9 h 44"/>
                        <a:gd name="T14" fmla="*/ 6 w 45"/>
                        <a:gd name="T15" fmla="*/ 0 h 44"/>
                        <a:gd name="T16" fmla="*/ 31 w 45"/>
                        <a:gd name="T17" fmla="*/ 4 h 44"/>
                        <a:gd name="T18" fmla="*/ 41 w 45"/>
                        <a:gd name="T19" fmla="*/ 17 h 44"/>
                        <a:gd name="T20" fmla="*/ 41 w 45"/>
                        <a:gd name="T21" fmla="*/ 17 h 44"/>
                        <a:gd name="T22" fmla="*/ 45 w 45"/>
                        <a:gd name="T23" fmla="*/ 29 h 44"/>
                        <a:gd name="T24" fmla="*/ 26 w 45"/>
                        <a:gd name="T25" fmla="*/ 40 h 44"/>
                        <a:gd name="T26" fmla="*/ 17 w 45"/>
                        <a:gd name="T27" fmla="*/ 43 h 44"/>
                        <a:gd name="T28" fmla="*/ 12 w 45"/>
                        <a:gd name="T29" fmla="*/ 40 h 44"/>
                        <a:gd name="T30" fmla="*/ 12 w 45"/>
                        <a:gd name="T31" fmla="*/ 38 h 44"/>
                        <a:gd name="T32" fmla="*/ 7 w 45"/>
                        <a:gd name="T33" fmla="*/ 35 h 44"/>
                        <a:gd name="T34" fmla="*/ 7 w 45"/>
                        <a:gd name="T35" fmla="*/ 32 h 44"/>
                        <a:gd name="T36" fmla="*/ 7 w 45"/>
                        <a:gd name="T37" fmla="*/ 32 h 44"/>
                        <a:gd name="T38" fmla="*/ 1 w 45"/>
                        <a:gd name="T39" fmla="*/ 29 h 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45" h="44">
                          <a:moveTo>
                            <a:pt x="1" y="29"/>
                          </a:moveTo>
                          <a:cubicBezTo>
                            <a:pt x="1" y="28"/>
                            <a:pt x="1" y="26"/>
                            <a:pt x="2" y="25"/>
                          </a:cubicBezTo>
                          <a:cubicBezTo>
                            <a:pt x="2" y="25"/>
                            <a:pt x="1" y="24"/>
                            <a:pt x="1" y="23"/>
                          </a:cubicBezTo>
                          <a:cubicBezTo>
                            <a:pt x="0" y="21"/>
                            <a:pt x="1" y="18"/>
                            <a:pt x="4" y="18"/>
                          </a:cubicBezTo>
                          <a:cubicBezTo>
                            <a:pt x="10" y="16"/>
                            <a:pt x="10" y="16"/>
                            <a:pt x="10" y="16"/>
                          </a:cubicBezTo>
                          <a:cubicBezTo>
                            <a:pt x="19" y="11"/>
                            <a:pt x="19" y="11"/>
                            <a:pt x="19" y="11"/>
                          </a:cubicBezTo>
                          <a:cubicBezTo>
                            <a:pt x="9" y="9"/>
                            <a:pt x="9" y="9"/>
                            <a:pt x="9" y="9"/>
                          </a:cubicBezTo>
                          <a:cubicBezTo>
                            <a:pt x="9" y="9"/>
                            <a:pt x="2" y="4"/>
                            <a:pt x="6" y="0"/>
                          </a:cubicBezTo>
                          <a:cubicBezTo>
                            <a:pt x="25" y="5"/>
                            <a:pt x="25" y="2"/>
                            <a:pt x="31" y="4"/>
                          </a:cubicBezTo>
                          <a:cubicBezTo>
                            <a:pt x="37" y="7"/>
                            <a:pt x="40" y="13"/>
                            <a:pt x="41" y="17"/>
                          </a:cubicBezTo>
                          <a:cubicBezTo>
                            <a:pt x="41" y="17"/>
                            <a:pt x="41" y="17"/>
                            <a:pt x="41" y="17"/>
                          </a:cubicBezTo>
                          <a:cubicBezTo>
                            <a:pt x="45" y="29"/>
                            <a:pt x="45" y="29"/>
                            <a:pt x="45" y="29"/>
                          </a:cubicBezTo>
                          <a:cubicBezTo>
                            <a:pt x="26" y="40"/>
                            <a:pt x="26" y="40"/>
                            <a:pt x="26" y="40"/>
                          </a:cubicBezTo>
                          <a:cubicBezTo>
                            <a:pt x="17" y="43"/>
                            <a:pt x="17" y="43"/>
                            <a:pt x="17" y="43"/>
                          </a:cubicBezTo>
                          <a:cubicBezTo>
                            <a:pt x="15" y="44"/>
                            <a:pt x="12" y="42"/>
                            <a:pt x="12" y="40"/>
                          </a:cubicBezTo>
                          <a:cubicBezTo>
                            <a:pt x="11" y="39"/>
                            <a:pt x="11" y="39"/>
                            <a:pt x="12" y="38"/>
                          </a:cubicBezTo>
                          <a:cubicBezTo>
                            <a:pt x="9" y="38"/>
                            <a:pt x="7" y="37"/>
                            <a:pt x="7" y="35"/>
                          </a:cubicBezTo>
                          <a:cubicBezTo>
                            <a:pt x="6" y="34"/>
                            <a:pt x="6" y="33"/>
                            <a:pt x="7" y="32"/>
                          </a:cubicBezTo>
                          <a:cubicBezTo>
                            <a:pt x="7" y="32"/>
                            <a:pt x="7" y="32"/>
                            <a:pt x="7" y="32"/>
                          </a:cubicBezTo>
                          <a:cubicBezTo>
                            <a:pt x="4" y="33"/>
                            <a:pt x="2" y="32"/>
                            <a:pt x="1" y="29"/>
                          </a:cubicBezTo>
                        </a:path>
                      </a:pathLst>
                    </a:custGeom>
                    <a:solidFill>
                      <a:srgbClr val="F7CBA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324" name="Group 323"/>
                    <p:cNvGrpSpPr/>
                    <p:nvPr/>
                  </p:nvGrpSpPr>
                  <p:grpSpPr>
                    <a:xfrm>
                      <a:off x="8173453" y="2731880"/>
                      <a:ext cx="1404088" cy="2132598"/>
                      <a:chOff x="5943256" y="3465930"/>
                      <a:chExt cx="1593134" cy="2419731"/>
                    </a:xfrm>
                  </p:grpSpPr>
                  <p:sp>
                    <p:nvSpPr>
                      <p:cNvPr id="347" name="Freeform 375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446203" y="3938498"/>
                        <a:ext cx="646245" cy="300645"/>
                      </a:xfrm>
                      <a:custGeom>
                        <a:avLst/>
                        <a:gdLst>
                          <a:gd name="T0" fmla="*/ 0 w 230"/>
                          <a:gd name="T1" fmla="*/ 0 h 107"/>
                          <a:gd name="T2" fmla="*/ 0 w 230"/>
                          <a:gd name="T3" fmla="*/ 0 h 107"/>
                          <a:gd name="T4" fmla="*/ 114 w 230"/>
                          <a:gd name="T5" fmla="*/ 92 h 107"/>
                          <a:gd name="T6" fmla="*/ 230 w 230"/>
                          <a:gd name="T7" fmla="*/ 107 h 107"/>
                          <a:gd name="T8" fmla="*/ 114 w 230"/>
                          <a:gd name="T9" fmla="*/ 92 h 107"/>
                          <a:gd name="T10" fmla="*/ 0 w 230"/>
                          <a:gd name="T11" fmla="*/ 0 h 10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230" h="107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114" y="92"/>
                            </a:lnTo>
                            <a:lnTo>
                              <a:pt x="230" y="107"/>
                            </a:lnTo>
                            <a:lnTo>
                              <a:pt x="114" y="92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E06234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48" name="Freeform 376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446203" y="3938498"/>
                        <a:ext cx="646245" cy="300645"/>
                      </a:xfrm>
                      <a:custGeom>
                        <a:avLst/>
                        <a:gdLst>
                          <a:gd name="T0" fmla="*/ 0 w 230"/>
                          <a:gd name="T1" fmla="*/ 0 h 107"/>
                          <a:gd name="T2" fmla="*/ 0 w 230"/>
                          <a:gd name="T3" fmla="*/ 0 h 107"/>
                          <a:gd name="T4" fmla="*/ 114 w 230"/>
                          <a:gd name="T5" fmla="*/ 92 h 107"/>
                          <a:gd name="T6" fmla="*/ 230 w 230"/>
                          <a:gd name="T7" fmla="*/ 107 h 107"/>
                          <a:gd name="T8" fmla="*/ 114 w 230"/>
                          <a:gd name="T9" fmla="*/ 92 h 107"/>
                          <a:gd name="T10" fmla="*/ 0 w 230"/>
                          <a:gd name="T11" fmla="*/ 0 h 10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230" h="107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114" y="92"/>
                            </a:lnTo>
                            <a:lnTo>
                              <a:pt x="230" y="107"/>
                            </a:lnTo>
                            <a:lnTo>
                              <a:pt x="114" y="92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349" name="Group 348"/>
                      <p:cNvGrpSpPr/>
                      <p:nvPr/>
                    </p:nvGrpSpPr>
                    <p:grpSpPr>
                      <a:xfrm rot="20131324">
                        <a:off x="6472051" y="4082085"/>
                        <a:ext cx="744587" cy="466420"/>
                        <a:chOff x="6443963" y="3943416"/>
                        <a:chExt cx="744587" cy="466420"/>
                      </a:xfrm>
                    </p:grpSpPr>
                    <p:sp>
                      <p:nvSpPr>
                        <p:cNvPr id="364" name="Freeform 374"/>
                        <p:cNvSpPr>
                          <a:spLocks/>
                        </p:cNvSpPr>
                        <p:nvPr/>
                      </p:nvSpPr>
                      <p:spPr bwMode="auto">
                        <a:xfrm flipH="1">
                          <a:off x="6443963" y="3943416"/>
                          <a:ext cx="744587" cy="466420"/>
                        </a:xfrm>
                        <a:custGeom>
                          <a:avLst/>
                          <a:gdLst>
                            <a:gd name="T0" fmla="*/ 0 w 112"/>
                            <a:gd name="T1" fmla="*/ 35 h 70"/>
                            <a:gd name="T2" fmla="*/ 15 w 112"/>
                            <a:gd name="T3" fmla="*/ 0 h 70"/>
                            <a:gd name="T4" fmla="*/ 63 w 112"/>
                            <a:gd name="T5" fmla="*/ 39 h 70"/>
                            <a:gd name="T6" fmla="*/ 112 w 112"/>
                            <a:gd name="T7" fmla="*/ 45 h 70"/>
                            <a:gd name="T8" fmla="*/ 109 w 112"/>
                            <a:gd name="T9" fmla="*/ 70 h 70"/>
                            <a:gd name="T10" fmla="*/ 56 w 112"/>
                            <a:gd name="T11" fmla="*/ 64 h 70"/>
                            <a:gd name="T12" fmla="*/ 0 w 112"/>
                            <a:gd name="T13" fmla="*/ 35 h 7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112" h="70">
                              <a:moveTo>
                                <a:pt x="0" y="35"/>
                              </a:moveTo>
                              <a:cubicBezTo>
                                <a:pt x="15" y="0"/>
                                <a:pt x="15" y="0"/>
                                <a:pt x="15" y="0"/>
                              </a:cubicBezTo>
                              <a:cubicBezTo>
                                <a:pt x="63" y="39"/>
                                <a:pt x="63" y="39"/>
                                <a:pt x="63" y="39"/>
                              </a:cubicBezTo>
                              <a:cubicBezTo>
                                <a:pt x="112" y="45"/>
                                <a:pt x="112" y="45"/>
                                <a:pt x="112" y="45"/>
                              </a:cubicBezTo>
                              <a:cubicBezTo>
                                <a:pt x="109" y="70"/>
                                <a:pt x="109" y="70"/>
                                <a:pt x="109" y="70"/>
                              </a:cubicBezTo>
                              <a:cubicBezTo>
                                <a:pt x="56" y="64"/>
                                <a:pt x="56" y="64"/>
                                <a:pt x="56" y="64"/>
                              </a:cubicBezTo>
                              <a:cubicBezTo>
                                <a:pt x="53" y="64"/>
                                <a:pt x="0" y="35"/>
                                <a:pt x="0" y="35"/>
                              </a:cubicBezTo>
                            </a:path>
                          </a:pathLst>
                        </a:custGeom>
                        <a:solidFill>
                          <a:srgbClr val="776B5D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89629" tIns="44815" rIns="89629" bIns="44815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9143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765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Segoe UI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65" name="Freeform 377"/>
                        <p:cNvSpPr>
                          <a:spLocks/>
                        </p:cNvSpPr>
                        <p:nvPr/>
                      </p:nvSpPr>
                      <p:spPr bwMode="auto">
                        <a:xfrm flipH="1">
                          <a:off x="6443967" y="3943418"/>
                          <a:ext cx="651865" cy="331552"/>
                        </a:xfrm>
                        <a:custGeom>
                          <a:avLst/>
                          <a:gdLst>
                            <a:gd name="T0" fmla="*/ 2 w 232"/>
                            <a:gd name="T1" fmla="*/ 0 h 118"/>
                            <a:gd name="T2" fmla="*/ 2 w 232"/>
                            <a:gd name="T3" fmla="*/ 0 h 118"/>
                            <a:gd name="T4" fmla="*/ 0 w 232"/>
                            <a:gd name="T5" fmla="*/ 29 h 118"/>
                            <a:gd name="T6" fmla="*/ 113 w 232"/>
                            <a:gd name="T7" fmla="*/ 104 h 118"/>
                            <a:gd name="T8" fmla="*/ 232 w 232"/>
                            <a:gd name="T9" fmla="*/ 118 h 118"/>
                            <a:gd name="T10" fmla="*/ 232 w 232"/>
                            <a:gd name="T11" fmla="*/ 107 h 118"/>
                            <a:gd name="T12" fmla="*/ 116 w 232"/>
                            <a:gd name="T13" fmla="*/ 92 h 118"/>
                            <a:gd name="T14" fmla="*/ 2 w 232"/>
                            <a:gd name="T15" fmla="*/ 0 h 11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232" h="118">
                              <a:moveTo>
                                <a:pt x="2" y="0"/>
                              </a:moveTo>
                              <a:lnTo>
                                <a:pt x="2" y="0"/>
                              </a:lnTo>
                              <a:lnTo>
                                <a:pt x="0" y="29"/>
                              </a:lnTo>
                              <a:lnTo>
                                <a:pt x="113" y="104"/>
                              </a:lnTo>
                              <a:lnTo>
                                <a:pt x="232" y="118"/>
                              </a:lnTo>
                              <a:lnTo>
                                <a:pt x="232" y="107"/>
                              </a:lnTo>
                              <a:lnTo>
                                <a:pt x="116" y="92"/>
                              </a:lnTo>
                              <a:lnTo>
                                <a:pt x="2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28474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89629" tIns="44815" rIns="89629" bIns="44815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9143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765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Segoe UI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350" name="Freeform 378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446204" y="3938498"/>
                        <a:ext cx="651864" cy="331552"/>
                      </a:xfrm>
                      <a:custGeom>
                        <a:avLst/>
                        <a:gdLst>
                          <a:gd name="T0" fmla="*/ 2 w 232"/>
                          <a:gd name="T1" fmla="*/ 0 h 118"/>
                          <a:gd name="T2" fmla="*/ 2 w 232"/>
                          <a:gd name="T3" fmla="*/ 0 h 118"/>
                          <a:gd name="T4" fmla="*/ 0 w 232"/>
                          <a:gd name="T5" fmla="*/ 29 h 118"/>
                          <a:gd name="T6" fmla="*/ 113 w 232"/>
                          <a:gd name="T7" fmla="*/ 104 h 118"/>
                          <a:gd name="T8" fmla="*/ 232 w 232"/>
                          <a:gd name="T9" fmla="*/ 118 h 118"/>
                          <a:gd name="T10" fmla="*/ 232 w 232"/>
                          <a:gd name="T11" fmla="*/ 107 h 118"/>
                          <a:gd name="T12" fmla="*/ 116 w 232"/>
                          <a:gd name="T13" fmla="*/ 92 h 118"/>
                          <a:gd name="T14" fmla="*/ 2 w 232"/>
                          <a:gd name="T15" fmla="*/ 0 h 11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232" h="118">
                            <a:moveTo>
                              <a:pt x="2" y="0"/>
                            </a:moveTo>
                            <a:lnTo>
                              <a:pt x="2" y="0"/>
                            </a:lnTo>
                            <a:lnTo>
                              <a:pt x="0" y="29"/>
                            </a:lnTo>
                            <a:lnTo>
                              <a:pt x="113" y="104"/>
                            </a:lnTo>
                            <a:lnTo>
                              <a:pt x="232" y="118"/>
                            </a:lnTo>
                            <a:lnTo>
                              <a:pt x="232" y="107"/>
                            </a:lnTo>
                            <a:lnTo>
                              <a:pt x="116" y="92"/>
                            </a:lnTo>
                            <a:lnTo>
                              <a:pt x="2" y="0"/>
                            </a:lnTo>
                          </a:path>
                        </a:pathLst>
                      </a:cu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1" name="Freeform 388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878907" y="3918829"/>
                        <a:ext cx="651864" cy="871026"/>
                      </a:xfrm>
                      <a:custGeom>
                        <a:avLst/>
                        <a:gdLst>
                          <a:gd name="T0" fmla="*/ 54 w 98"/>
                          <a:gd name="T1" fmla="*/ 1 h 131"/>
                          <a:gd name="T2" fmla="*/ 51 w 98"/>
                          <a:gd name="T3" fmla="*/ 0 h 131"/>
                          <a:gd name="T4" fmla="*/ 45 w 98"/>
                          <a:gd name="T5" fmla="*/ 1 h 131"/>
                          <a:gd name="T6" fmla="*/ 2 w 98"/>
                          <a:gd name="T7" fmla="*/ 45 h 131"/>
                          <a:gd name="T8" fmla="*/ 2 w 98"/>
                          <a:gd name="T9" fmla="*/ 131 h 131"/>
                          <a:gd name="T10" fmla="*/ 98 w 98"/>
                          <a:gd name="T11" fmla="*/ 131 h 131"/>
                          <a:gd name="T12" fmla="*/ 98 w 98"/>
                          <a:gd name="T13" fmla="*/ 38 h 131"/>
                          <a:gd name="T14" fmla="*/ 54 w 98"/>
                          <a:gd name="T15" fmla="*/ 1 h 13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98" h="131">
                            <a:moveTo>
                              <a:pt x="54" y="1"/>
                            </a:moveTo>
                            <a:cubicBezTo>
                              <a:pt x="54" y="1"/>
                              <a:pt x="51" y="0"/>
                              <a:pt x="51" y="0"/>
                            </a:cubicBezTo>
                            <a:cubicBezTo>
                              <a:pt x="48" y="0"/>
                              <a:pt x="45" y="1"/>
                              <a:pt x="45" y="1"/>
                            </a:cubicBezTo>
                            <a:cubicBezTo>
                              <a:pt x="0" y="3"/>
                              <a:pt x="2" y="45"/>
                              <a:pt x="2" y="45"/>
                            </a:cubicBezTo>
                            <a:cubicBezTo>
                              <a:pt x="2" y="131"/>
                              <a:pt x="2" y="131"/>
                              <a:pt x="2" y="131"/>
                            </a:cubicBezTo>
                            <a:cubicBezTo>
                              <a:pt x="98" y="131"/>
                              <a:pt x="98" y="131"/>
                              <a:pt x="98" y="131"/>
                            </a:cubicBezTo>
                            <a:cubicBezTo>
                              <a:pt x="98" y="38"/>
                              <a:pt x="98" y="38"/>
                              <a:pt x="98" y="38"/>
                            </a:cubicBezTo>
                            <a:cubicBezTo>
                              <a:pt x="98" y="38"/>
                              <a:pt x="92" y="5"/>
                              <a:pt x="54" y="1"/>
                            </a:cubicBezTo>
                          </a:path>
                        </a:pathLst>
                      </a:custGeom>
                      <a:solidFill>
                        <a:srgbClr val="F1EFED">
                          <a:lumMod val="50000"/>
                        </a:srgbClr>
                      </a:solidFill>
                      <a:ln>
                        <a:noFill/>
                      </a:ln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2" name="Freeform 389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878907" y="3918829"/>
                        <a:ext cx="345601" cy="871026"/>
                      </a:xfrm>
                      <a:custGeom>
                        <a:avLst/>
                        <a:gdLst>
                          <a:gd name="T0" fmla="*/ 8 w 52"/>
                          <a:gd name="T1" fmla="*/ 1 h 131"/>
                          <a:gd name="T2" fmla="*/ 5 w 52"/>
                          <a:gd name="T3" fmla="*/ 0 h 131"/>
                          <a:gd name="T4" fmla="*/ 0 w 52"/>
                          <a:gd name="T5" fmla="*/ 1 h 131"/>
                          <a:gd name="T6" fmla="*/ 2 w 52"/>
                          <a:gd name="T7" fmla="*/ 1 h 131"/>
                          <a:gd name="T8" fmla="*/ 45 w 52"/>
                          <a:gd name="T9" fmla="*/ 45 h 131"/>
                          <a:gd name="T10" fmla="*/ 45 w 52"/>
                          <a:gd name="T11" fmla="*/ 131 h 131"/>
                          <a:gd name="T12" fmla="*/ 52 w 52"/>
                          <a:gd name="T13" fmla="*/ 131 h 131"/>
                          <a:gd name="T14" fmla="*/ 52 w 52"/>
                          <a:gd name="T15" fmla="*/ 38 h 131"/>
                          <a:gd name="T16" fmla="*/ 8 w 52"/>
                          <a:gd name="T17" fmla="*/ 1 h 13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52" h="131">
                            <a:moveTo>
                              <a:pt x="8" y="1"/>
                            </a:moveTo>
                            <a:cubicBezTo>
                              <a:pt x="8" y="1"/>
                              <a:pt x="5" y="0"/>
                              <a:pt x="5" y="0"/>
                            </a:cubicBezTo>
                            <a:cubicBezTo>
                              <a:pt x="3" y="0"/>
                              <a:pt x="2" y="1"/>
                              <a:pt x="0" y="1"/>
                            </a:cubicBezTo>
                            <a:cubicBezTo>
                              <a:pt x="1" y="1"/>
                              <a:pt x="2" y="1"/>
                              <a:pt x="2" y="1"/>
                            </a:cubicBezTo>
                            <a:cubicBezTo>
                              <a:pt x="40" y="5"/>
                              <a:pt x="45" y="45"/>
                              <a:pt x="45" y="45"/>
                            </a:cubicBezTo>
                            <a:cubicBezTo>
                              <a:pt x="45" y="131"/>
                              <a:pt x="45" y="131"/>
                              <a:pt x="45" y="131"/>
                            </a:cubicBezTo>
                            <a:cubicBezTo>
                              <a:pt x="52" y="131"/>
                              <a:pt x="52" y="131"/>
                              <a:pt x="52" y="131"/>
                            </a:cubicBezTo>
                            <a:cubicBezTo>
                              <a:pt x="52" y="38"/>
                              <a:pt x="52" y="38"/>
                              <a:pt x="52" y="38"/>
                            </a:cubicBezTo>
                            <a:cubicBezTo>
                              <a:pt x="52" y="38"/>
                              <a:pt x="46" y="5"/>
                              <a:pt x="8" y="1"/>
                            </a:cubicBezTo>
                          </a:path>
                        </a:pathLst>
                      </a:custGeom>
                      <a:solidFill>
                        <a:srgbClr val="928474"/>
                      </a:solidFill>
                      <a:ln>
                        <a:noFill/>
                      </a:ln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3" name="Freeform 393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7176741" y="3918829"/>
                        <a:ext cx="359649" cy="871026"/>
                      </a:xfrm>
                      <a:custGeom>
                        <a:avLst/>
                        <a:gdLst>
                          <a:gd name="T0" fmla="*/ 53 w 54"/>
                          <a:gd name="T1" fmla="*/ 1 h 131"/>
                          <a:gd name="T2" fmla="*/ 54 w 54"/>
                          <a:gd name="T3" fmla="*/ 1 h 131"/>
                          <a:gd name="T4" fmla="*/ 52 w 54"/>
                          <a:gd name="T5" fmla="*/ 0 h 131"/>
                          <a:gd name="T6" fmla="*/ 46 w 54"/>
                          <a:gd name="T7" fmla="*/ 1 h 131"/>
                          <a:gd name="T8" fmla="*/ 3 w 54"/>
                          <a:gd name="T9" fmla="*/ 45 h 131"/>
                          <a:gd name="T10" fmla="*/ 3 w 54"/>
                          <a:gd name="T11" fmla="*/ 131 h 131"/>
                          <a:gd name="T12" fmla="*/ 9 w 54"/>
                          <a:gd name="T13" fmla="*/ 131 h 131"/>
                          <a:gd name="T14" fmla="*/ 9 w 54"/>
                          <a:gd name="T15" fmla="*/ 45 h 131"/>
                          <a:gd name="T16" fmla="*/ 53 w 54"/>
                          <a:gd name="T17" fmla="*/ 1 h 13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54" h="131">
                            <a:moveTo>
                              <a:pt x="53" y="1"/>
                            </a:moveTo>
                            <a:cubicBezTo>
                              <a:pt x="53" y="1"/>
                              <a:pt x="53" y="1"/>
                              <a:pt x="54" y="1"/>
                            </a:cubicBezTo>
                            <a:cubicBezTo>
                              <a:pt x="53" y="1"/>
                              <a:pt x="52" y="0"/>
                              <a:pt x="52" y="0"/>
                            </a:cubicBezTo>
                            <a:cubicBezTo>
                              <a:pt x="49" y="0"/>
                              <a:pt x="46" y="1"/>
                              <a:pt x="46" y="1"/>
                            </a:cubicBezTo>
                            <a:cubicBezTo>
                              <a:pt x="0" y="4"/>
                              <a:pt x="3" y="45"/>
                              <a:pt x="3" y="45"/>
                            </a:cubicBezTo>
                            <a:cubicBezTo>
                              <a:pt x="3" y="131"/>
                              <a:pt x="3" y="131"/>
                              <a:pt x="3" y="131"/>
                            </a:cubicBezTo>
                            <a:cubicBezTo>
                              <a:pt x="9" y="131"/>
                              <a:pt x="9" y="131"/>
                              <a:pt x="9" y="131"/>
                            </a:cubicBezTo>
                            <a:cubicBezTo>
                              <a:pt x="9" y="45"/>
                              <a:pt x="9" y="45"/>
                              <a:pt x="9" y="45"/>
                            </a:cubicBezTo>
                            <a:cubicBezTo>
                              <a:pt x="9" y="45"/>
                              <a:pt x="14" y="5"/>
                              <a:pt x="53" y="1"/>
                            </a:cubicBezTo>
                          </a:path>
                        </a:pathLst>
                      </a:custGeom>
                      <a:solidFill>
                        <a:srgbClr val="928474"/>
                      </a:solidFill>
                      <a:ln>
                        <a:noFill/>
                      </a:ln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4" name="Freeform 394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300095" y="4834811"/>
                        <a:ext cx="545094" cy="871026"/>
                      </a:xfrm>
                      <a:custGeom>
                        <a:avLst/>
                        <a:gdLst>
                          <a:gd name="T0" fmla="*/ 77 w 82"/>
                          <a:gd name="T1" fmla="*/ 131 h 131"/>
                          <a:gd name="T2" fmla="*/ 54 w 82"/>
                          <a:gd name="T3" fmla="*/ 131 h 131"/>
                          <a:gd name="T4" fmla="*/ 48 w 82"/>
                          <a:gd name="T5" fmla="*/ 28 h 131"/>
                          <a:gd name="T6" fmla="*/ 0 w 82"/>
                          <a:gd name="T7" fmla="*/ 28 h 131"/>
                          <a:gd name="T8" fmla="*/ 0 w 82"/>
                          <a:gd name="T9" fmla="*/ 0 h 131"/>
                          <a:gd name="T10" fmla="*/ 68 w 82"/>
                          <a:gd name="T11" fmla="*/ 0 h 131"/>
                          <a:gd name="T12" fmla="*/ 82 w 82"/>
                          <a:gd name="T13" fmla="*/ 14 h 131"/>
                          <a:gd name="T14" fmla="*/ 77 w 82"/>
                          <a:gd name="T15" fmla="*/ 131 h 13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82" h="131">
                            <a:moveTo>
                              <a:pt x="77" y="131"/>
                            </a:moveTo>
                            <a:cubicBezTo>
                              <a:pt x="54" y="131"/>
                              <a:pt x="54" y="131"/>
                              <a:pt x="54" y="131"/>
                            </a:cubicBezTo>
                            <a:cubicBezTo>
                              <a:pt x="48" y="28"/>
                              <a:pt x="48" y="28"/>
                              <a:pt x="48" y="28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68" y="0"/>
                              <a:pt x="68" y="0"/>
                              <a:pt x="68" y="0"/>
                            </a:cubicBezTo>
                            <a:cubicBezTo>
                              <a:pt x="75" y="0"/>
                              <a:pt x="82" y="6"/>
                              <a:pt x="82" y="14"/>
                            </a:cubicBezTo>
                            <a:lnTo>
                              <a:pt x="77" y="131"/>
                            </a:lnTo>
                            <a:close/>
                          </a:path>
                        </a:pathLst>
                      </a:custGeom>
                      <a:solidFill>
                        <a:srgbClr val="00183C"/>
                      </a:solidFill>
                      <a:ln>
                        <a:noFill/>
                      </a:ln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5" name="Freeform 395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300096" y="4834811"/>
                        <a:ext cx="219161" cy="126440"/>
                      </a:xfrm>
                      <a:custGeom>
                        <a:avLst/>
                        <a:gdLst>
                          <a:gd name="T0" fmla="*/ 32 w 33"/>
                          <a:gd name="T1" fmla="*/ 19 h 19"/>
                          <a:gd name="T2" fmla="*/ 33 w 33"/>
                          <a:gd name="T3" fmla="*/ 14 h 19"/>
                          <a:gd name="T4" fmla="*/ 19 w 33"/>
                          <a:gd name="T5" fmla="*/ 0 h 19"/>
                          <a:gd name="T6" fmla="*/ 0 w 33"/>
                          <a:gd name="T7" fmla="*/ 0 h 19"/>
                          <a:gd name="T8" fmla="*/ 4 w 33"/>
                          <a:gd name="T9" fmla="*/ 7 h 19"/>
                          <a:gd name="T10" fmla="*/ 19 w 33"/>
                          <a:gd name="T11" fmla="*/ 7 h 19"/>
                          <a:gd name="T12" fmla="*/ 32 w 33"/>
                          <a:gd name="T13" fmla="*/ 19 h 1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33" h="19">
                            <a:moveTo>
                              <a:pt x="32" y="19"/>
                            </a:moveTo>
                            <a:cubicBezTo>
                              <a:pt x="33" y="14"/>
                              <a:pt x="33" y="14"/>
                              <a:pt x="33" y="14"/>
                            </a:cubicBezTo>
                            <a:cubicBezTo>
                              <a:pt x="33" y="6"/>
                              <a:pt x="26" y="0"/>
                              <a:pt x="19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4" y="7"/>
                              <a:pt x="4" y="7"/>
                              <a:pt x="4" y="7"/>
                            </a:cubicBezTo>
                            <a:cubicBezTo>
                              <a:pt x="19" y="7"/>
                              <a:pt x="19" y="7"/>
                              <a:pt x="19" y="7"/>
                            </a:cubicBezTo>
                            <a:cubicBezTo>
                              <a:pt x="26" y="7"/>
                              <a:pt x="31" y="12"/>
                              <a:pt x="32" y="19"/>
                            </a:cubicBezTo>
                          </a:path>
                        </a:pathLst>
                      </a:custGeom>
                      <a:solidFill>
                        <a:srgbClr val="002050"/>
                      </a:solidFill>
                      <a:ln>
                        <a:noFill/>
                      </a:ln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6" name="Freeform 396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041598" y="5621544"/>
                        <a:ext cx="452372" cy="224781"/>
                      </a:xfrm>
                      <a:custGeom>
                        <a:avLst/>
                        <a:gdLst>
                          <a:gd name="T0" fmla="*/ 63 w 68"/>
                          <a:gd name="T1" fmla="*/ 17 h 34"/>
                          <a:gd name="T2" fmla="*/ 29 w 68"/>
                          <a:gd name="T3" fmla="*/ 1 h 34"/>
                          <a:gd name="T4" fmla="*/ 29 w 68"/>
                          <a:gd name="T5" fmla="*/ 1 h 34"/>
                          <a:gd name="T6" fmla="*/ 27 w 68"/>
                          <a:gd name="T7" fmla="*/ 0 h 34"/>
                          <a:gd name="T8" fmla="*/ 24 w 68"/>
                          <a:gd name="T9" fmla="*/ 3 h 34"/>
                          <a:gd name="T10" fmla="*/ 24 w 68"/>
                          <a:gd name="T11" fmla="*/ 4 h 34"/>
                          <a:gd name="T12" fmla="*/ 12 w 68"/>
                          <a:gd name="T13" fmla="*/ 12 h 34"/>
                          <a:gd name="T14" fmla="*/ 0 w 68"/>
                          <a:gd name="T15" fmla="*/ 5 h 34"/>
                          <a:gd name="T16" fmla="*/ 0 w 68"/>
                          <a:gd name="T17" fmla="*/ 28 h 34"/>
                          <a:gd name="T18" fmla="*/ 5 w 68"/>
                          <a:gd name="T19" fmla="*/ 33 h 34"/>
                          <a:gd name="T20" fmla="*/ 63 w 68"/>
                          <a:gd name="T21" fmla="*/ 34 h 34"/>
                          <a:gd name="T22" fmla="*/ 67 w 68"/>
                          <a:gd name="T23" fmla="*/ 30 h 34"/>
                          <a:gd name="T24" fmla="*/ 67 w 68"/>
                          <a:gd name="T25" fmla="*/ 22 h 34"/>
                          <a:gd name="T26" fmla="*/ 63 w 68"/>
                          <a:gd name="T27" fmla="*/ 17 h 3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</a:cxnLst>
                        <a:rect l="0" t="0" r="r" b="b"/>
                        <a:pathLst>
                          <a:path w="68" h="34">
                            <a:moveTo>
                              <a:pt x="63" y="17"/>
                            </a:moveTo>
                            <a:cubicBezTo>
                              <a:pt x="57" y="14"/>
                              <a:pt x="29" y="1"/>
                              <a:pt x="29" y="1"/>
                            </a:cubicBezTo>
                            <a:cubicBezTo>
                              <a:pt x="29" y="1"/>
                              <a:pt x="29" y="1"/>
                              <a:pt x="29" y="1"/>
                            </a:cubicBezTo>
                            <a:cubicBezTo>
                              <a:pt x="28" y="1"/>
                              <a:pt x="28" y="0"/>
                              <a:pt x="27" y="0"/>
                            </a:cubicBezTo>
                            <a:cubicBezTo>
                              <a:pt x="26" y="0"/>
                              <a:pt x="24" y="2"/>
                              <a:pt x="24" y="3"/>
                            </a:cubicBezTo>
                            <a:cubicBezTo>
                              <a:pt x="24" y="4"/>
                              <a:pt x="24" y="4"/>
                              <a:pt x="24" y="4"/>
                            </a:cubicBezTo>
                            <a:cubicBezTo>
                              <a:pt x="23" y="6"/>
                              <a:pt x="20" y="12"/>
                              <a:pt x="12" y="12"/>
                            </a:cubicBezTo>
                            <a:cubicBezTo>
                              <a:pt x="0" y="5"/>
                              <a:pt x="0" y="5"/>
                              <a:pt x="0" y="5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28"/>
                              <a:pt x="0" y="33"/>
                              <a:pt x="5" y="33"/>
                            </a:cubicBezTo>
                            <a:cubicBezTo>
                              <a:pt x="63" y="34"/>
                              <a:pt x="63" y="34"/>
                              <a:pt x="63" y="34"/>
                            </a:cubicBezTo>
                            <a:cubicBezTo>
                              <a:pt x="63" y="34"/>
                              <a:pt x="67" y="34"/>
                              <a:pt x="67" y="30"/>
                            </a:cubicBezTo>
                            <a:cubicBezTo>
                              <a:pt x="67" y="22"/>
                              <a:pt x="67" y="22"/>
                              <a:pt x="67" y="22"/>
                            </a:cubicBezTo>
                            <a:cubicBezTo>
                              <a:pt x="67" y="22"/>
                              <a:pt x="68" y="19"/>
                              <a:pt x="63" y="17"/>
                            </a:cubicBezTo>
                          </a:path>
                        </a:pathLst>
                      </a:custGeom>
                      <a:solidFill>
                        <a:srgbClr val="00183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7" name="Freeform 397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187706" y="4789855"/>
                        <a:ext cx="1329018" cy="969368"/>
                      </a:xfrm>
                      <a:custGeom>
                        <a:avLst/>
                        <a:gdLst>
                          <a:gd name="T0" fmla="*/ 159 w 200"/>
                          <a:gd name="T1" fmla="*/ 19 h 146"/>
                          <a:gd name="T2" fmla="*/ 142 w 200"/>
                          <a:gd name="T3" fmla="*/ 0 h 146"/>
                          <a:gd name="T4" fmla="*/ 116 w 200"/>
                          <a:gd name="T5" fmla="*/ 0 h 146"/>
                          <a:gd name="T6" fmla="*/ 0 w 200"/>
                          <a:gd name="T7" fmla="*/ 0 h 146"/>
                          <a:gd name="T8" fmla="*/ 0 w 200"/>
                          <a:gd name="T9" fmla="*/ 0 h 146"/>
                          <a:gd name="T10" fmla="*/ 33 w 200"/>
                          <a:gd name="T11" fmla="*/ 35 h 146"/>
                          <a:gd name="T12" fmla="*/ 33 w 200"/>
                          <a:gd name="T13" fmla="*/ 35 h 146"/>
                          <a:gd name="T14" fmla="*/ 126 w 200"/>
                          <a:gd name="T15" fmla="*/ 35 h 146"/>
                          <a:gd name="T16" fmla="*/ 174 w 200"/>
                          <a:gd name="T17" fmla="*/ 146 h 146"/>
                          <a:gd name="T18" fmla="*/ 200 w 200"/>
                          <a:gd name="T19" fmla="*/ 146 h 146"/>
                          <a:gd name="T20" fmla="*/ 159 w 200"/>
                          <a:gd name="T21" fmla="*/ 19 h 14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</a:cxnLst>
                        <a:rect l="0" t="0" r="r" b="b"/>
                        <a:pathLst>
                          <a:path w="200" h="146">
                            <a:moveTo>
                              <a:pt x="159" y="19"/>
                            </a:moveTo>
                            <a:cubicBezTo>
                              <a:pt x="155" y="7"/>
                              <a:pt x="147" y="0"/>
                              <a:pt x="142" y="0"/>
                            </a:cubicBezTo>
                            <a:cubicBezTo>
                              <a:pt x="116" y="0"/>
                              <a:pt x="116" y="0"/>
                              <a:pt x="116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18"/>
                              <a:pt x="15" y="34"/>
                              <a:pt x="33" y="35"/>
                            </a:cubicBezTo>
                            <a:cubicBezTo>
                              <a:pt x="33" y="35"/>
                              <a:pt x="33" y="35"/>
                              <a:pt x="33" y="35"/>
                            </a:cubicBezTo>
                            <a:cubicBezTo>
                              <a:pt x="34" y="35"/>
                              <a:pt x="126" y="35"/>
                              <a:pt x="126" y="35"/>
                            </a:cubicBezTo>
                            <a:cubicBezTo>
                              <a:pt x="174" y="146"/>
                              <a:pt x="174" y="146"/>
                              <a:pt x="174" y="146"/>
                            </a:cubicBezTo>
                            <a:cubicBezTo>
                              <a:pt x="200" y="146"/>
                              <a:pt x="200" y="146"/>
                              <a:pt x="200" y="146"/>
                            </a:cubicBezTo>
                            <a:lnTo>
                              <a:pt x="159" y="19"/>
                            </a:lnTo>
                            <a:close/>
                          </a:path>
                        </a:pathLst>
                      </a:custGeom>
                      <a:solidFill>
                        <a:srgbClr val="002050"/>
                      </a:solidFill>
                      <a:ln>
                        <a:noFill/>
                      </a:ln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8" name="Freeform 398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347861" y="4975299"/>
                        <a:ext cx="1076139" cy="783924"/>
                      </a:xfrm>
                      <a:custGeom>
                        <a:avLst/>
                        <a:gdLst>
                          <a:gd name="T0" fmla="*/ 160 w 162"/>
                          <a:gd name="T1" fmla="*/ 118 h 118"/>
                          <a:gd name="T2" fmla="*/ 162 w 162"/>
                          <a:gd name="T3" fmla="*/ 118 h 118"/>
                          <a:gd name="T4" fmla="*/ 130 w 162"/>
                          <a:gd name="T5" fmla="*/ 19 h 118"/>
                          <a:gd name="T6" fmla="*/ 114 w 162"/>
                          <a:gd name="T7" fmla="*/ 0 h 118"/>
                          <a:gd name="T8" fmla="*/ 87 w 162"/>
                          <a:gd name="T9" fmla="*/ 0 h 118"/>
                          <a:gd name="T10" fmla="*/ 0 w 162"/>
                          <a:gd name="T11" fmla="*/ 0 h 118"/>
                          <a:gd name="T12" fmla="*/ 19 w 162"/>
                          <a:gd name="T13" fmla="*/ 7 h 118"/>
                          <a:gd name="T14" fmla="*/ 19 w 162"/>
                          <a:gd name="T15" fmla="*/ 7 h 118"/>
                          <a:gd name="T16" fmla="*/ 112 w 162"/>
                          <a:gd name="T17" fmla="*/ 7 h 118"/>
                          <a:gd name="T18" fmla="*/ 160 w 162"/>
                          <a:gd name="T19" fmla="*/ 118 h 11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62" h="118">
                            <a:moveTo>
                              <a:pt x="160" y="118"/>
                            </a:moveTo>
                            <a:cubicBezTo>
                              <a:pt x="162" y="118"/>
                              <a:pt x="162" y="118"/>
                              <a:pt x="162" y="118"/>
                            </a:cubicBezTo>
                            <a:cubicBezTo>
                              <a:pt x="130" y="19"/>
                              <a:pt x="130" y="19"/>
                              <a:pt x="130" y="19"/>
                            </a:cubicBezTo>
                            <a:cubicBezTo>
                              <a:pt x="126" y="7"/>
                              <a:pt x="118" y="0"/>
                              <a:pt x="114" y="0"/>
                            </a:cubicBezTo>
                            <a:cubicBezTo>
                              <a:pt x="87" y="0"/>
                              <a:pt x="87" y="0"/>
                              <a:pt x="87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6" y="4"/>
                              <a:pt x="12" y="6"/>
                              <a:pt x="19" y="7"/>
                            </a:cubicBezTo>
                            <a:cubicBezTo>
                              <a:pt x="19" y="7"/>
                              <a:pt x="19" y="7"/>
                              <a:pt x="19" y="7"/>
                            </a:cubicBezTo>
                            <a:cubicBezTo>
                              <a:pt x="20" y="7"/>
                              <a:pt x="112" y="7"/>
                              <a:pt x="112" y="7"/>
                            </a:cubicBezTo>
                            <a:lnTo>
                              <a:pt x="160" y="118"/>
                            </a:lnTo>
                            <a:close/>
                          </a:path>
                        </a:pathLst>
                      </a:custGeom>
                      <a:solidFill>
                        <a:srgbClr val="00183C"/>
                      </a:solidFill>
                      <a:ln>
                        <a:noFill/>
                      </a:ln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9" name="Freeform 399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943256" y="5660880"/>
                        <a:ext cx="452372" cy="224781"/>
                      </a:xfrm>
                      <a:custGeom>
                        <a:avLst/>
                        <a:gdLst>
                          <a:gd name="T0" fmla="*/ 63 w 68"/>
                          <a:gd name="T1" fmla="*/ 16 h 34"/>
                          <a:gd name="T2" fmla="*/ 29 w 68"/>
                          <a:gd name="T3" fmla="*/ 0 h 34"/>
                          <a:gd name="T4" fmla="*/ 29 w 68"/>
                          <a:gd name="T5" fmla="*/ 0 h 34"/>
                          <a:gd name="T6" fmla="*/ 27 w 68"/>
                          <a:gd name="T7" fmla="*/ 0 h 34"/>
                          <a:gd name="T8" fmla="*/ 24 w 68"/>
                          <a:gd name="T9" fmla="*/ 3 h 34"/>
                          <a:gd name="T10" fmla="*/ 24 w 68"/>
                          <a:gd name="T11" fmla="*/ 3 h 34"/>
                          <a:gd name="T12" fmla="*/ 12 w 68"/>
                          <a:gd name="T13" fmla="*/ 11 h 34"/>
                          <a:gd name="T14" fmla="*/ 0 w 68"/>
                          <a:gd name="T15" fmla="*/ 4 h 34"/>
                          <a:gd name="T16" fmla="*/ 0 w 68"/>
                          <a:gd name="T17" fmla="*/ 28 h 34"/>
                          <a:gd name="T18" fmla="*/ 5 w 68"/>
                          <a:gd name="T19" fmla="*/ 32 h 34"/>
                          <a:gd name="T20" fmla="*/ 63 w 68"/>
                          <a:gd name="T21" fmla="*/ 33 h 34"/>
                          <a:gd name="T22" fmla="*/ 67 w 68"/>
                          <a:gd name="T23" fmla="*/ 29 h 34"/>
                          <a:gd name="T24" fmla="*/ 67 w 68"/>
                          <a:gd name="T25" fmla="*/ 22 h 34"/>
                          <a:gd name="T26" fmla="*/ 63 w 68"/>
                          <a:gd name="T27" fmla="*/ 16 h 3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</a:cxnLst>
                        <a:rect l="0" t="0" r="r" b="b"/>
                        <a:pathLst>
                          <a:path w="68" h="34">
                            <a:moveTo>
                              <a:pt x="63" y="16"/>
                            </a:moveTo>
                            <a:cubicBezTo>
                              <a:pt x="57" y="13"/>
                              <a:pt x="29" y="0"/>
                              <a:pt x="29" y="0"/>
                            </a:cubicBezTo>
                            <a:cubicBezTo>
                              <a:pt x="29" y="0"/>
                              <a:pt x="29" y="0"/>
                              <a:pt x="29" y="0"/>
                            </a:cubicBezTo>
                            <a:cubicBezTo>
                              <a:pt x="29" y="0"/>
                              <a:pt x="28" y="0"/>
                              <a:pt x="27" y="0"/>
                            </a:cubicBezTo>
                            <a:cubicBezTo>
                              <a:pt x="26" y="0"/>
                              <a:pt x="24" y="1"/>
                              <a:pt x="24" y="3"/>
                            </a:cubicBezTo>
                            <a:cubicBezTo>
                              <a:pt x="24" y="3"/>
                              <a:pt x="24" y="3"/>
                              <a:pt x="24" y="3"/>
                            </a:cubicBezTo>
                            <a:cubicBezTo>
                              <a:pt x="23" y="6"/>
                              <a:pt x="20" y="11"/>
                              <a:pt x="12" y="11"/>
                            </a:cubicBezTo>
                            <a:cubicBezTo>
                              <a:pt x="0" y="4"/>
                              <a:pt x="0" y="4"/>
                              <a:pt x="0" y="4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28"/>
                              <a:pt x="0" y="32"/>
                              <a:pt x="5" y="32"/>
                            </a:cubicBezTo>
                            <a:cubicBezTo>
                              <a:pt x="63" y="33"/>
                              <a:pt x="63" y="33"/>
                              <a:pt x="63" y="33"/>
                            </a:cubicBezTo>
                            <a:cubicBezTo>
                              <a:pt x="63" y="33"/>
                              <a:pt x="67" y="34"/>
                              <a:pt x="67" y="29"/>
                            </a:cubicBezTo>
                            <a:cubicBezTo>
                              <a:pt x="67" y="22"/>
                              <a:pt x="67" y="22"/>
                              <a:pt x="67" y="22"/>
                            </a:cubicBezTo>
                            <a:cubicBezTo>
                              <a:pt x="67" y="22"/>
                              <a:pt x="68" y="19"/>
                              <a:pt x="63" y="16"/>
                            </a:cubicBezTo>
                          </a:path>
                        </a:pathLst>
                      </a:custGeom>
                      <a:solidFill>
                        <a:srgbClr val="00183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360" name="Group 359"/>
                      <p:cNvGrpSpPr/>
                      <p:nvPr/>
                    </p:nvGrpSpPr>
                    <p:grpSpPr>
                      <a:xfrm rot="20471456">
                        <a:off x="6949559" y="3465930"/>
                        <a:ext cx="175801" cy="613404"/>
                        <a:chOff x="4547337" y="1917118"/>
                        <a:chExt cx="441326" cy="1539875"/>
                      </a:xfrm>
                    </p:grpSpPr>
                    <p:sp>
                      <p:nvSpPr>
                        <p:cNvPr id="361" name="Freeform 11"/>
                        <p:cNvSpPr>
                          <a:spLocks/>
                        </p:cNvSpPr>
                        <p:nvPr/>
                      </p:nvSpPr>
                      <p:spPr bwMode="auto">
                        <a:xfrm flipH="1">
                          <a:off x="4547337" y="3226805"/>
                          <a:ext cx="0" cy="14288"/>
                        </a:xfrm>
                        <a:custGeom>
                          <a:avLst/>
                          <a:gdLst>
                            <a:gd name="T0" fmla="*/ 0 h 4"/>
                            <a:gd name="T1" fmla="*/ 0 h 4"/>
                            <a:gd name="T2" fmla="*/ 4 h 4"/>
                            <a:gd name="T3" fmla="*/ 4 h 4"/>
                            <a:gd name="T4" fmla="*/ 0 h 4"/>
                          </a:gdLst>
                          <a:ahLst/>
                          <a:cxnLst>
                            <a:cxn ang="0">
                              <a:pos x="0" y="T0"/>
                            </a:cxn>
                            <a:cxn ang="0">
                              <a:pos x="0" y="T1"/>
                            </a:cxn>
                            <a:cxn ang="0">
                              <a:pos x="0" y="T2"/>
                            </a:cxn>
                            <a:cxn ang="0">
                              <a:pos x="0" y="T3"/>
                            </a:cxn>
                            <a:cxn ang="0">
                              <a:pos x="0" y="T4"/>
                            </a:cxn>
                          </a:cxnLst>
                          <a:rect l="0" t="0" r="r" b="b"/>
                          <a:pathLst>
                            <a:path h="4">
                              <a:moveTo>
                                <a:pt x="0" y="0"/>
                              </a:moveTo>
                              <a:cubicBezTo>
                                <a:pt x="0" y="0"/>
                                <a:pt x="0" y="0"/>
                                <a:pt x="0" y="0"/>
                              </a:cubicBezTo>
                              <a:cubicBezTo>
                                <a:pt x="0" y="1"/>
                                <a:pt x="0" y="3"/>
                                <a:pt x="0" y="4"/>
                              </a:cubicBezTo>
                              <a:cubicBezTo>
                                <a:pt x="0" y="4"/>
                                <a:pt x="0" y="4"/>
                                <a:pt x="0" y="4"/>
                              </a:cubicBezTo>
                              <a:cubicBezTo>
                                <a:pt x="0" y="0"/>
                                <a:pt x="0" y="0"/>
                                <a:pt x="0" y="0"/>
                              </a:cubicBezTo>
                            </a:path>
                          </a:pathLst>
                        </a:custGeom>
                        <a:solidFill>
                          <a:srgbClr val="E5E5E5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89629" tIns="44815" rIns="89629" bIns="44815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9143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765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Segoe UI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62" name="Freeform 14"/>
                        <p:cNvSpPr>
                          <a:spLocks/>
                        </p:cNvSpPr>
                        <p:nvPr/>
                      </p:nvSpPr>
                      <p:spPr bwMode="auto">
                        <a:xfrm flipH="1">
                          <a:off x="4585437" y="1917118"/>
                          <a:ext cx="403226" cy="87313"/>
                        </a:xfrm>
                        <a:custGeom>
                          <a:avLst/>
                          <a:gdLst>
                            <a:gd name="T0" fmla="*/ 104 w 107"/>
                            <a:gd name="T1" fmla="*/ 0 h 23"/>
                            <a:gd name="T2" fmla="*/ 104 w 107"/>
                            <a:gd name="T3" fmla="*/ 0 h 23"/>
                            <a:gd name="T4" fmla="*/ 9 w 107"/>
                            <a:gd name="T5" fmla="*/ 19 h 23"/>
                            <a:gd name="T6" fmla="*/ 0 w 107"/>
                            <a:gd name="T7" fmla="*/ 23 h 23"/>
                            <a:gd name="T8" fmla="*/ 105 w 107"/>
                            <a:gd name="T9" fmla="*/ 0 h 23"/>
                            <a:gd name="T10" fmla="*/ 107 w 107"/>
                            <a:gd name="T11" fmla="*/ 5 h 23"/>
                            <a:gd name="T12" fmla="*/ 106 w 107"/>
                            <a:gd name="T13" fmla="*/ 1 h 23"/>
                            <a:gd name="T14" fmla="*/ 104 w 107"/>
                            <a:gd name="T15" fmla="*/ 0 h 2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107" h="23">
                              <a:moveTo>
                                <a:pt x="104" y="0"/>
                              </a:moveTo>
                              <a:cubicBezTo>
                                <a:pt x="104" y="0"/>
                                <a:pt x="104" y="0"/>
                                <a:pt x="104" y="0"/>
                              </a:cubicBezTo>
                              <a:cubicBezTo>
                                <a:pt x="9" y="19"/>
                                <a:pt x="9" y="19"/>
                                <a:pt x="9" y="19"/>
                              </a:cubicBezTo>
                              <a:cubicBezTo>
                                <a:pt x="6" y="20"/>
                                <a:pt x="3" y="22"/>
                                <a:pt x="0" y="23"/>
                              </a:cubicBezTo>
                              <a:cubicBezTo>
                                <a:pt x="105" y="0"/>
                                <a:pt x="105" y="0"/>
                                <a:pt x="105" y="0"/>
                              </a:cubicBezTo>
                              <a:cubicBezTo>
                                <a:pt x="107" y="5"/>
                                <a:pt x="107" y="5"/>
                                <a:pt x="107" y="5"/>
                              </a:cubicBezTo>
                              <a:cubicBezTo>
                                <a:pt x="107" y="3"/>
                                <a:pt x="107" y="2"/>
                                <a:pt x="106" y="1"/>
                              </a:cubicBezTo>
                              <a:cubicBezTo>
                                <a:pt x="104" y="0"/>
                                <a:pt x="104" y="0"/>
                                <a:pt x="104" y="0"/>
                              </a:cubicBezTo>
                            </a:path>
                          </a:pathLst>
                        </a:custGeom>
                        <a:solidFill>
                          <a:srgbClr val="E5E5E5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89629" tIns="44815" rIns="89629" bIns="44815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9143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765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Segoe UI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63" name="Freeform 18"/>
                        <p:cNvSpPr>
                          <a:spLocks noEditPoints="1"/>
                        </p:cNvSpPr>
                        <p:nvPr/>
                      </p:nvSpPr>
                      <p:spPr bwMode="auto">
                        <a:xfrm flipH="1">
                          <a:off x="4868012" y="3456993"/>
                          <a:ext cx="3175" cy="0"/>
                        </a:xfrm>
                        <a:custGeom>
                          <a:avLst/>
                          <a:gdLst>
                            <a:gd name="T0" fmla="*/ 0 w 1"/>
                            <a:gd name="T1" fmla="*/ 0 w 1"/>
                            <a:gd name="T2" fmla="*/ 0 w 1"/>
                            <a:gd name="T3" fmla="*/ 0 w 1"/>
                            <a:gd name="T4" fmla="*/ 1 w 1"/>
                            <a:gd name="T5" fmla="*/ 0 w 1"/>
                            <a:gd name="T6" fmla="*/ 1 w 1"/>
                            <a:gd name="T7" fmla="*/ 1 w 1"/>
                            <a:gd name="T8" fmla="*/ 1 w 1"/>
                            <a:gd name="T9" fmla="*/ 1 w 1"/>
                          </a:gdLst>
                          <a:ahLst/>
                          <a:cxnLst>
                            <a:cxn ang="0">
                              <a:pos x="T0" y="0"/>
                            </a:cxn>
                            <a:cxn ang="0">
                              <a:pos x="T1" y="0"/>
                            </a:cxn>
                            <a:cxn ang="0">
                              <a:pos x="T2" y="0"/>
                            </a:cxn>
                            <a:cxn ang="0">
                              <a:pos x="T3" y="0"/>
                            </a:cxn>
                            <a:cxn ang="0">
                              <a:pos x="T4" y="0"/>
                            </a:cxn>
                            <a:cxn ang="0">
                              <a:pos x="T5" y="0"/>
                            </a:cxn>
                            <a:cxn ang="0">
                              <a:pos x="T6" y="0"/>
                            </a:cxn>
                            <a:cxn ang="0">
                              <a:pos x="T7" y="0"/>
                            </a:cxn>
                            <a:cxn ang="0">
                              <a:pos x="T8" y="0"/>
                            </a:cxn>
                            <a:cxn ang="0">
                              <a:pos x="T9" y="0"/>
                            </a:cxn>
                          </a:cxnLst>
                          <a:rect l="0" t="0" r="r" b="b"/>
                          <a:pathLst>
                            <a:path w="1">
                              <a:moveTo>
                                <a:pt x="0" y="0"/>
                              </a:moveTo>
                              <a:cubicBezTo>
                                <a:pt x="0" y="0"/>
                                <a:pt x="0" y="0"/>
                                <a:pt x="0" y="0"/>
                              </a:cubicBezTo>
                              <a:cubicBezTo>
                                <a:pt x="0" y="0"/>
                                <a:pt x="0" y="0"/>
                                <a:pt x="0" y="0"/>
                              </a:cubicBezTo>
                              <a:cubicBezTo>
                                <a:pt x="0" y="0"/>
                                <a:pt x="0" y="0"/>
                                <a:pt x="0" y="0"/>
                              </a:cubicBezTo>
                              <a:moveTo>
                                <a:pt x="1" y="0"/>
                              </a:moveTo>
                              <a:cubicBezTo>
                                <a:pt x="1" y="0"/>
                                <a:pt x="1" y="0"/>
                                <a:pt x="0" y="0"/>
                              </a:cubicBezTo>
                              <a:cubicBezTo>
                                <a:pt x="1" y="0"/>
                                <a:pt x="1" y="0"/>
                                <a:pt x="1" y="0"/>
                              </a:cubicBezTo>
                              <a:moveTo>
                                <a:pt x="1" y="0"/>
                              </a:moveTo>
                              <a:cubicBezTo>
                                <a:pt x="1" y="0"/>
                                <a:pt x="1" y="0"/>
                                <a:pt x="1" y="0"/>
                              </a:cubicBezTo>
                              <a:cubicBezTo>
                                <a:pt x="1" y="0"/>
                                <a:pt x="1" y="0"/>
                                <a:pt x="1" y="0"/>
                              </a:cubicBezTo>
                            </a:path>
                          </a:pathLst>
                        </a:custGeom>
                        <a:solidFill>
                          <a:srgbClr val="E5E5E5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89629" tIns="44815" rIns="89629" bIns="44815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9143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765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Segoe UI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325" name="Group 324"/>
                    <p:cNvGrpSpPr/>
                    <p:nvPr/>
                  </p:nvGrpSpPr>
                  <p:grpSpPr>
                    <a:xfrm>
                      <a:off x="8896246" y="2416857"/>
                      <a:ext cx="683079" cy="826778"/>
                      <a:chOff x="12923833" y="833591"/>
                      <a:chExt cx="1071563" cy="1296987"/>
                    </a:xfrm>
                  </p:grpSpPr>
                  <p:sp>
                    <p:nvSpPr>
                      <p:cNvPr id="326" name="Freeform 85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354046" y="1940078"/>
                        <a:ext cx="258763" cy="190500"/>
                      </a:xfrm>
                      <a:custGeom>
                        <a:avLst/>
                        <a:gdLst>
                          <a:gd name="T0" fmla="*/ 0 w 38"/>
                          <a:gd name="T1" fmla="*/ 0 h 28"/>
                          <a:gd name="T2" fmla="*/ 0 w 38"/>
                          <a:gd name="T3" fmla="*/ 9 h 28"/>
                          <a:gd name="T4" fmla="*/ 19 w 38"/>
                          <a:gd name="T5" fmla="*/ 28 h 28"/>
                          <a:gd name="T6" fmla="*/ 38 w 38"/>
                          <a:gd name="T7" fmla="*/ 9 h 28"/>
                          <a:gd name="T8" fmla="*/ 38 w 38"/>
                          <a:gd name="T9" fmla="*/ 0 h 28"/>
                          <a:gd name="T10" fmla="*/ 0 w 38"/>
                          <a:gd name="T11" fmla="*/ 0 h 2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38" h="28">
                            <a:moveTo>
                              <a:pt x="0" y="0"/>
                            </a:moveTo>
                            <a:cubicBezTo>
                              <a:pt x="0" y="9"/>
                              <a:pt x="0" y="9"/>
                              <a:pt x="0" y="9"/>
                            </a:cubicBezTo>
                            <a:cubicBezTo>
                              <a:pt x="0" y="19"/>
                              <a:pt x="9" y="28"/>
                              <a:pt x="19" y="28"/>
                            </a:cubicBezTo>
                            <a:cubicBezTo>
                              <a:pt x="30" y="28"/>
                              <a:pt x="38" y="19"/>
                              <a:pt x="38" y="9"/>
                            </a:cubicBezTo>
                            <a:cubicBezTo>
                              <a:pt x="38" y="0"/>
                              <a:pt x="38" y="0"/>
                              <a:pt x="38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</a:path>
                        </a:pathLst>
                      </a:custGeom>
                      <a:solidFill>
                        <a:srgbClr val="F4B98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7" name="Freeform 101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066708" y="1186625"/>
                        <a:ext cx="723901" cy="546459"/>
                      </a:xfrm>
                      <a:custGeom>
                        <a:avLst/>
                        <a:gdLst>
                          <a:gd name="T0" fmla="*/ 105 w 106"/>
                          <a:gd name="T1" fmla="*/ 28 h 75"/>
                          <a:gd name="T2" fmla="*/ 4 w 106"/>
                          <a:gd name="T3" fmla="*/ 2 h 75"/>
                          <a:gd name="T4" fmla="*/ 1 w 106"/>
                          <a:gd name="T5" fmla="*/ 0 h 75"/>
                          <a:gd name="T6" fmla="*/ 0 w 106"/>
                          <a:gd name="T7" fmla="*/ 7 h 75"/>
                          <a:gd name="T8" fmla="*/ 0 w 106"/>
                          <a:gd name="T9" fmla="*/ 75 h 75"/>
                          <a:gd name="T10" fmla="*/ 29 w 106"/>
                          <a:gd name="T11" fmla="*/ 70 h 75"/>
                          <a:gd name="T12" fmla="*/ 106 w 106"/>
                          <a:gd name="T13" fmla="*/ 70 h 75"/>
                          <a:gd name="T14" fmla="*/ 106 w 106"/>
                          <a:gd name="T15" fmla="*/ 28 h 75"/>
                          <a:gd name="T16" fmla="*/ 105 w 106"/>
                          <a:gd name="T17" fmla="*/ 28 h 7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106" h="75">
                            <a:moveTo>
                              <a:pt x="105" y="28"/>
                            </a:moveTo>
                            <a:cubicBezTo>
                              <a:pt x="87" y="28"/>
                              <a:pt x="50" y="34"/>
                              <a:pt x="4" y="2"/>
                            </a:cubicBezTo>
                            <a:cubicBezTo>
                              <a:pt x="3" y="1"/>
                              <a:pt x="2" y="0"/>
                              <a:pt x="1" y="0"/>
                            </a:cubicBezTo>
                            <a:cubicBezTo>
                              <a:pt x="1" y="3"/>
                              <a:pt x="1" y="5"/>
                              <a:pt x="0" y="7"/>
                            </a:cubicBezTo>
                            <a:cubicBezTo>
                              <a:pt x="0" y="75"/>
                              <a:pt x="0" y="75"/>
                              <a:pt x="0" y="75"/>
                            </a:cubicBezTo>
                            <a:cubicBezTo>
                              <a:pt x="29" y="70"/>
                              <a:pt x="29" y="70"/>
                              <a:pt x="29" y="70"/>
                            </a:cubicBezTo>
                            <a:cubicBezTo>
                              <a:pt x="106" y="70"/>
                              <a:pt x="106" y="70"/>
                              <a:pt x="106" y="70"/>
                            </a:cubicBezTo>
                            <a:cubicBezTo>
                              <a:pt x="106" y="28"/>
                              <a:pt x="106" y="28"/>
                              <a:pt x="106" y="28"/>
                            </a:cubicBezTo>
                            <a:cubicBezTo>
                              <a:pt x="105" y="28"/>
                              <a:pt x="105" y="28"/>
                              <a:pt x="105" y="28"/>
                            </a:cubicBezTo>
                          </a:path>
                        </a:pathLst>
                      </a:custGeom>
                      <a:solidFill>
                        <a:srgbClr val="F7CBA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8" name="Freeform 102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757271" y="1478116"/>
                        <a:ext cx="217488" cy="217487"/>
                      </a:xfrm>
                      <a:custGeom>
                        <a:avLst/>
                        <a:gdLst>
                          <a:gd name="T0" fmla="*/ 0 w 32"/>
                          <a:gd name="T1" fmla="*/ 16 h 32"/>
                          <a:gd name="T2" fmla="*/ 16 w 32"/>
                          <a:gd name="T3" fmla="*/ 32 h 32"/>
                          <a:gd name="T4" fmla="*/ 32 w 32"/>
                          <a:gd name="T5" fmla="*/ 16 h 32"/>
                          <a:gd name="T6" fmla="*/ 16 w 32"/>
                          <a:gd name="T7" fmla="*/ 0 h 32"/>
                          <a:gd name="T8" fmla="*/ 0 w 32"/>
                          <a:gd name="T9" fmla="*/ 16 h 3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32" h="32">
                            <a:moveTo>
                              <a:pt x="0" y="16"/>
                            </a:moveTo>
                            <a:cubicBezTo>
                              <a:pt x="0" y="25"/>
                              <a:pt x="7" y="32"/>
                              <a:pt x="16" y="32"/>
                            </a:cubicBezTo>
                            <a:cubicBezTo>
                              <a:pt x="24" y="32"/>
                              <a:pt x="31" y="25"/>
                              <a:pt x="32" y="16"/>
                            </a:cubicBezTo>
                            <a:cubicBezTo>
                              <a:pt x="32" y="7"/>
                              <a:pt x="24" y="0"/>
                              <a:pt x="16" y="0"/>
                            </a:cubicBezTo>
                            <a:cubicBezTo>
                              <a:pt x="7" y="0"/>
                              <a:pt x="0" y="7"/>
                              <a:pt x="0" y="16"/>
                            </a:cubicBezTo>
                          </a:path>
                        </a:pathLst>
                      </a:custGeom>
                      <a:solidFill>
                        <a:srgbClr val="F4B98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9" name="Freeform 103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769971" y="1478116"/>
                        <a:ext cx="204788" cy="176212"/>
                      </a:xfrm>
                      <a:custGeom>
                        <a:avLst/>
                        <a:gdLst>
                          <a:gd name="T0" fmla="*/ 18 w 30"/>
                          <a:gd name="T1" fmla="*/ 4 h 26"/>
                          <a:gd name="T2" fmla="*/ 2 w 30"/>
                          <a:gd name="T3" fmla="*/ 20 h 26"/>
                          <a:gd name="T4" fmla="*/ 3 w 30"/>
                          <a:gd name="T5" fmla="*/ 26 h 26"/>
                          <a:gd name="T6" fmla="*/ 0 w 30"/>
                          <a:gd name="T7" fmla="*/ 16 h 26"/>
                          <a:gd name="T8" fmla="*/ 16 w 30"/>
                          <a:gd name="T9" fmla="*/ 0 h 26"/>
                          <a:gd name="T10" fmla="*/ 30 w 30"/>
                          <a:gd name="T11" fmla="*/ 10 h 26"/>
                          <a:gd name="T12" fmla="*/ 18 w 30"/>
                          <a:gd name="T13" fmla="*/ 4 h 2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30" h="26">
                            <a:moveTo>
                              <a:pt x="18" y="4"/>
                            </a:moveTo>
                            <a:cubicBezTo>
                              <a:pt x="9" y="4"/>
                              <a:pt x="2" y="11"/>
                              <a:pt x="2" y="20"/>
                            </a:cubicBezTo>
                            <a:cubicBezTo>
                              <a:pt x="2" y="22"/>
                              <a:pt x="3" y="24"/>
                              <a:pt x="3" y="26"/>
                            </a:cubicBezTo>
                            <a:cubicBezTo>
                              <a:pt x="1" y="23"/>
                              <a:pt x="0" y="20"/>
                              <a:pt x="0" y="16"/>
                            </a:cubicBezTo>
                            <a:cubicBezTo>
                              <a:pt x="0" y="7"/>
                              <a:pt x="7" y="0"/>
                              <a:pt x="16" y="0"/>
                            </a:cubicBezTo>
                            <a:cubicBezTo>
                              <a:pt x="22" y="0"/>
                              <a:pt x="28" y="4"/>
                              <a:pt x="30" y="10"/>
                            </a:cubicBezTo>
                            <a:cubicBezTo>
                              <a:pt x="27" y="6"/>
                              <a:pt x="23" y="4"/>
                              <a:pt x="18" y="4"/>
                            </a:cubicBezTo>
                          </a:path>
                        </a:pathLst>
                      </a:custGeom>
                      <a:solidFill>
                        <a:srgbClr val="F7CBA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30" name="Freeform 104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374683" y="1540028"/>
                        <a:ext cx="74613" cy="60325"/>
                      </a:xfrm>
                      <a:custGeom>
                        <a:avLst/>
                        <a:gdLst>
                          <a:gd name="T0" fmla="*/ 6 w 11"/>
                          <a:gd name="T1" fmla="*/ 8 h 9"/>
                          <a:gd name="T2" fmla="*/ 10 w 11"/>
                          <a:gd name="T3" fmla="*/ 9 h 9"/>
                          <a:gd name="T4" fmla="*/ 11 w 11"/>
                          <a:gd name="T5" fmla="*/ 5 h 9"/>
                          <a:gd name="T6" fmla="*/ 6 w 11"/>
                          <a:gd name="T7" fmla="*/ 0 h 9"/>
                          <a:gd name="T8" fmla="*/ 0 w 11"/>
                          <a:gd name="T9" fmla="*/ 5 h 9"/>
                          <a:gd name="T10" fmla="*/ 2 w 11"/>
                          <a:gd name="T11" fmla="*/ 9 h 9"/>
                          <a:gd name="T12" fmla="*/ 6 w 11"/>
                          <a:gd name="T13" fmla="*/ 8 h 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11" h="9">
                            <a:moveTo>
                              <a:pt x="6" y="8"/>
                            </a:moveTo>
                            <a:cubicBezTo>
                              <a:pt x="7" y="8"/>
                              <a:pt x="8" y="9"/>
                              <a:pt x="10" y="9"/>
                            </a:cubicBezTo>
                            <a:cubicBezTo>
                              <a:pt x="11" y="8"/>
                              <a:pt x="11" y="7"/>
                              <a:pt x="11" y="5"/>
                            </a:cubicBezTo>
                            <a:cubicBezTo>
                              <a:pt x="11" y="2"/>
                              <a:pt x="9" y="0"/>
                              <a:pt x="6" y="0"/>
                            </a:cubicBezTo>
                            <a:cubicBezTo>
                              <a:pt x="3" y="0"/>
                              <a:pt x="0" y="2"/>
                              <a:pt x="0" y="5"/>
                            </a:cubicBezTo>
                            <a:cubicBezTo>
                              <a:pt x="0" y="7"/>
                              <a:pt x="1" y="8"/>
                              <a:pt x="2" y="9"/>
                            </a:cubicBezTo>
                            <a:cubicBezTo>
                              <a:pt x="3" y="9"/>
                              <a:pt x="5" y="8"/>
                              <a:pt x="6" y="8"/>
                            </a:cubicBezTo>
                          </a:path>
                        </a:pathLst>
                      </a:custGeom>
                      <a:solidFill>
                        <a:srgbClr val="0078D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31" name="Freeform 105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134971" y="1540028"/>
                        <a:ext cx="76200" cy="60325"/>
                      </a:xfrm>
                      <a:custGeom>
                        <a:avLst/>
                        <a:gdLst>
                          <a:gd name="T0" fmla="*/ 6 w 11"/>
                          <a:gd name="T1" fmla="*/ 8 h 9"/>
                          <a:gd name="T2" fmla="*/ 10 w 11"/>
                          <a:gd name="T3" fmla="*/ 9 h 9"/>
                          <a:gd name="T4" fmla="*/ 11 w 11"/>
                          <a:gd name="T5" fmla="*/ 5 h 9"/>
                          <a:gd name="T6" fmla="*/ 6 w 11"/>
                          <a:gd name="T7" fmla="*/ 0 h 9"/>
                          <a:gd name="T8" fmla="*/ 0 w 11"/>
                          <a:gd name="T9" fmla="*/ 5 h 9"/>
                          <a:gd name="T10" fmla="*/ 2 w 11"/>
                          <a:gd name="T11" fmla="*/ 9 h 9"/>
                          <a:gd name="T12" fmla="*/ 6 w 11"/>
                          <a:gd name="T13" fmla="*/ 8 h 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11" h="9">
                            <a:moveTo>
                              <a:pt x="6" y="8"/>
                            </a:moveTo>
                            <a:cubicBezTo>
                              <a:pt x="7" y="8"/>
                              <a:pt x="8" y="9"/>
                              <a:pt x="10" y="9"/>
                            </a:cubicBezTo>
                            <a:cubicBezTo>
                              <a:pt x="11" y="8"/>
                              <a:pt x="11" y="7"/>
                              <a:pt x="11" y="5"/>
                            </a:cubicBezTo>
                            <a:cubicBezTo>
                              <a:pt x="11" y="2"/>
                              <a:pt x="9" y="0"/>
                              <a:pt x="6" y="0"/>
                            </a:cubicBezTo>
                            <a:cubicBezTo>
                              <a:pt x="3" y="0"/>
                              <a:pt x="0" y="2"/>
                              <a:pt x="0" y="5"/>
                            </a:cubicBezTo>
                            <a:cubicBezTo>
                              <a:pt x="0" y="7"/>
                              <a:pt x="1" y="8"/>
                              <a:pt x="2" y="9"/>
                            </a:cubicBezTo>
                            <a:cubicBezTo>
                              <a:pt x="3" y="9"/>
                              <a:pt x="4" y="8"/>
                              <a:pt x="6" y="8"/>
                            </a:cubicBezTo>
                          </a:path>
                        </a:pathLst>
                      </a:custGeom>
                      <a:solidFill>
                        <a:srgbClr val="0078D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32" name="Freeform 106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2923833" y="833591"/>
                        <a:ext cx="1071563" cy="1187449"/>
                      </a:xfrm>
                      <a:custGeom>
                        <a:avLst/>
                        <a:gdLst>
                          <a:gd name="T0" fmla="*/ 155 w 157"/>
                          <a:gd name="T1" fmla="*/ 63 h 175"/>
                          <a:gd name="T2" fmla="*/ 151 w 157"/>
                          <a:gd name="T3" fmla="*/ 50 h 175"/>
                          <a:gd name="T4" fmla="*/ 151 w 157"/>
                          <a:gd name="T5" fmla="*/ 35 h 175"/>
                          <a:gd name="T6" fmla="*/ 135 w 157"/>
                          <a:gd name="T7" fmla="*/ 18 h 175"/>
                          <a:gd name="T8" fmla="*/ 130 w 157"/>
                          <a:gd name="T9" fmla="*/ 18 h 175"/>
                          <a:gd name="T10" fmla="*/ 130 w 157"/>
                          <a:gd name="T11" fmla="*/ 18 h 175"/>
                          <a:gd name="T12" fmla="*/ 114 w 157"/>
                          <a:gd name="T13" fmla="*/ 18 h 175"/>
                          <a:gd name="T14" fmla="*/ 68 w 157"/>
                          <a:gd name="T15" fmla="*/ 0 h 175"/>
                          <a:gd name="T16" fmla="*/ 0 w 157"/>
                          <a:gd name="T17" fmla="*/ 67 h 175"/>
                          <a:gd name="T18" fmla="*/ 19 w 157"/>
                          <a:gd name="T19" fmla="*/ 114 h 175"/>
                          <a:gd name="T20" fmla="*/ 19 w 157"/>
                          <a:gd name="T21" fmla="*/ 135 h 175"/>
                          <a:gd name="T22" fmla="*/ 24 w 157"/>
                          <a:gd name="T23" fmla="*/ 146 h 175"/>
                          <a:gd name="T24" fmla="*/ 24 w 157"/>
                          <a:gd name="T25" fmla="*/ 146 h 175"/>
                          <a:gd name="T26" fmla="*/ 24 w 157"/>
                          <a:gd name="T27" fmla="*/ 146 h 175"/>
                          <a:gd name="T28" fmla="*/ 57 w 157"/>
                          <a:gd name="T29" fmla="*/ 169 h 175"/>
                          <a:gd name="T30" fmla="*/ 67 w 157"/>
                          <a:gd name="T31" fmla="*/ 175 h 175"/>
                          <a:gd name="T32" fmla="*/ 88 w 157"/>
                          <a:gd name="T33" fmla="*/ 175 h 175"/>
                          <a:gd name="T34" fmla="*/ 98 w 157"/>
                          <a:gd name="T35" fmla="*/ 169 h 175"/>
                          <a:gd name="T36" fmla="*/ 131 w 157"/>
                          <a:gd name="T37" fmla="*/ 146 h 175"/>
                          <a:gd name="T38" fmla="*/ 131 w 157"/>
                          <a:gd name="T39" fmla="*/ 146 h 175"/>
                          <a:gd name="T40" fmla="*/ 131 w 157"/>
                          <a:gd name="T41" fmla="*/ 146 h 175"/>
                          <a:gd name="T42" fmla="*/ 136 w 157"/>
                          <a:gd name="T43" fmla="*/ 135 h 175"/>
                          <a:gd name="T44" fmla="*/ 136 w 157"/>
                          <a:gd name="T45" fmla="*/ 125 h 175"/>
                          <a:gd name="T46" fmla="*/ 59 w 157"/>
                          <a:gd name="T47" fmla="*/ 125 h 175"/>
                          <a:gd name="T48" fmla="*/ 30 w 157"/>
                          <a:gd name="T49" fmla="*/ 130 h 175"/>
                          <a:gd name="T50" fmla="*/ 30 w 157"/>
                          <a:gd name="T51" fmla="*/ 62 h 175"/>
                          <a:gd name="T52" fmla="*/ 31 w 157"/>
                          <a:gd name="T53" fmla="*/ 55 h 175"/>
                          <a:gd name="T54" fmla="*/ 34 w 157"/>
                          <a:gd name="T55" fmla="*/ 57 h 175"/>
                          <a:gd name="T56" fmla="*/ 135 w 157"/>
                          <a:gd name="T57" fmla="*/ 83 h 175"/>
                          <a:gd name="T58" fmla="*/ 136 w 157"/>
                          <a:gd name="T59" fmla="*/ 83 h 175"/>
                          <a:gd name="T60" fmla="*/ 155 w 157"/>
                          <a:gd name="T61" fmla="*/ 63 h 17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</a:cxnLst>
                        <a:rect l="0" t="0" r="r" b="b"/>
                        <a:pathLst>
                          <a:path w="157" h="175">
                            <a:moveTo>
                              <a:pt x="155" y="63"/>
                            </a:moveTo>
                            <a:cubicBezTo>
                              <a:pt x="152" y="60"/>
                              <a:pt x="151" y="50"/>
                              <a:pt x="151" y="50"/>
                            </a:cubicBezTo>
                            <a:cubicBezTo>
                              <a:pt x="151" y="35"/>
                              <a:pt x="151" y="35"/>
                              <a:pt x="151" y="35"/>
                            </a:cubicBezTo>
                            <a:cubicBezTo>
                              <a:pt x="151" y="24"/>
                              <a:pt x="141" y="18"/>
                              <a:pt x="135" y="18"/>
                            </a:cubicBezTo>
                            <a:cubicBezTo>
                              <a:pt x="130" y="18"/>
                              <a:pt x="130" y="18"/>
                              <a:pt x="130" y="18"/>
                            </a:cubicBezTo>
                            <a:cubicBezTo>
                              <a:pt x="130" y="18"/>
                              <a:pt x="130" y="18"/>
                              <a:pt x="130" y="18"/>
                            </a:cubicBezTo>
                            <a:cubicBezTo>
                              <a:pt x="114" y="18"/>
                              <a:pt x="114" y="18"/>
                              <a:pt x="114" y="18"/>
                            </a:cubicBezTo>
                            <a:cubicBezTo>
                              <a:pt x="102" y="7"/>
                              <a:pt x="85" y="0"/>
                              <a:pt x="68" y="0"/>
                            </a:cubicBezTo>
                            <a:cubicBezTo>
                              <a:pt x="30" y="0"/>
                              <a:pt x="0" y="30"/>
                              <a:pt x="0" y="67"/>
                            </a:cubicBezTo>
                            <a:cubicBezTo>
                              <a:pt x="0" y="85"/>
                              <a:pt x="7" y="102"/>
                              <a:pt x="19" y="114"/>
                            </a:cubicBezTo>
                            <a:cubicBezTo>
                              <a:pt x="19" y="126"/>
                              <a:pt x="19" y="135"/>
                              <a:pt x="19" y="135"/>
                            </a:cubicBezTo>
                            <a:cubicBezTo>
                              <a:pt x="19" y="139"/>
                              <a:pt x="21" y="143"/>
                              <a:pt x="24" y="146"/>
                            </a:cubicBezTo>
                            <a:cubicBezTo>
                              <a:pt x="24" y="146"/>
                              <a:pt x="24" y="146"/>
                              <a:pt x="24" y="146"/>
                            </a:cubicBezTo>
                            <a:cubicBezTo>
                              <a:pt x="24" y="146"/>
                              <a:pt x="24" y="146"/>
                              <a:pt x="24" y="146"/>
                            </a:cubicBezTo>
                            <a:cubicBezTo>
                              <a:pt x="25" y="147"/>
                              <a:pt x="57" y="169"/>
                              <a:pt x="57" y="169"/>
                            </a:cubicBezTo>
                            <a:cubicBezTo>
                              <a:pt x="59" y="172"/>
                              <a:pt x="63" y="175"/>
                              <a:pt x="67" y="175"/>
                            </a:cubicBezTo>
                            <a:cubicBezTo>
                              <a:pt x="88" y="175"/>
                              <a:pt x="88" y="175"/>
                              <a:pt x="88" y="175"/>
                            </a:cubicBezTo>
                            <a:cubicBezTo>
                              <a:pt x="91" y="175"/>
                              <a:pt x="96" y="172"/>
                              <a:pt x="98" y="169"/>
                            </a:cubicBezTo>
                            <a:cubicBezTo>
                              <a:pt x="98" y="169"/>
                              <a:pt x="130" y="147"/>
                              <a:pt x="131" y="146"/>
                            </a:cubicBezTo>
                            <a:cubicBezTo>
                              <a:pt x="131" y="146"/>
                              <a:pt x="131" y="146"/>
                              <a:pt x="131" y="146"/>
                            </a:cubicBezTo>
                            <a:cubicBezTo>
                              <a:pt x="131" y="146"/>
                              <a:pt x="131" y="146"/>
                              <a:pt x="131" y="146"/>
                            </a:cubicBezTo>
                            <a:cubicBezTo>
                              <a:pt x="134" y="143"/>
                              <a:pt x="136" y="139"/>
                              <a:pt x="136" y="135"/>
                            </a:cubicBezTo>
                            <a:cubicBezTo>
                              <a:pt x="136" y="134"/>
                              <a:pt x="136" y="131"/>
                              <a:pt x="136" y="125"/>
                            </a:cubicBezTo>
                            <a:cubicBezTo>
                              <a:pt x="59" y="125"/>
                              <a:pt x="59" y="125"/>
                              <a:pt x="59" y="125"/>
                            </a:cubicBezTo>
                            <a:cubicBezTo>
                              <a:pt x="30" y="130"/>
                              <a:pt x="30" y="130"/>
                              <a:pt x="30" y="130"/>
                            </a:cubicBezTo>
                            <a:cubicBezTo>
                              <a:pt x="30" y="62"/>
                              <a:pt x="30" y="62"/>
                              <a:pt x="30" y="62"/>
                            </a:cubicBezTo>
                            <a:cubicBezTo>
                              <a:pt x="31" y="60"/>
                              <a:pt x="31" y="58"/>
                              <a:pt x="31" y="55"/>
                            </a:cubicBezTo>
                            <a:cubicBezTo>
                              <a:pt x="32" y="55"/>
                              <a:pt x="33" y="56"/>
                              <a:pt x="34" y="57"/>
                            </a:cubicBezTo>
                            <a:cubicBezTo>
                              <a:pt x="80" y="89"/>
                              <a:pt x="117" y="83"/>
                              <a:pt x="135" y="83"/>
                            </a:cubicBezTo>
                            <a:cubicBezTo>
                              <a:pt x="136" y="83"/>
                              <a:pt x="136" y="83"/>
                              <a:pt x="136" y="83"/>
                            </a:cubicBezTo>
                            <a:cubicBezTo>
                              <a:pt x="154" y="83"/>
                              <a:pt x="157" y="67"/>
                              <a:pt x="155" y="63"/>
                            </a:cubicBezTo>
                          </a:path>
                        </a:pathLst>
                      </a:custGeom>
                      <a:solidFill>
                        <a:srgbClr val="2C292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33" name="Freeform 108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074646" y="1397153"/>
                        <a:ext cx="0" cy="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>
                            <a:moveTo>
                              <a:pt x="0" y="0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</a:path>
                        </a:pathLst>
                      </a:custGeom>
                      <a:solidFill>
                        <a:srgbClr val="D9C2A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34" name="Freeform 109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2930183" y="955828"/>
                        <a:ext cx="293688" cy="441325"/>
                      </a:xfrm>
                      <a:custGeom>
                        <a:avLst/>
                        <a:gdLst>
                          <a:gd name="T0" fmla="*/ 22 w 43"/>
                          <a:gd name="T1" fmla="*/ 0 h 65"/>
                          <a:gd name="T2" fmla="*/ 17 w 43"/>
                          <a:gd name="T3" fmla="*/ 0 h 65"/>
                          <a:gd name="T4" fmla="*/ 17 w 43"/>
                          <a:gd name="T5" fmla="*/ 0 h 65"/>
                          <a:gd name="T6" fmla="*/ 14 w 43"/>
                          <a:gd name="T7" fmla="*/ 0 h 65"/>
                          <a:gd name="T8" fmla="*/ 31 w 43"/>
                          <a:gd name="T9" fmla="*/ 17 h 65"/>
                          <a:gd name="T10" fmla="*/ 31 w 43"/>
                          <a:gd name="T11" fmla="*/ 32 h 65"/>
                          <a:gd name="T12" fmla="*/ 34 w 43"/>
                          <a:gd name="T13" fmla="*/ 45 h 65"/>
                          <a:gd name="T14" fmla="*/ 15 w 43"/>
                          <a:gd name="T15" fmla="*/ 65 h 65"/>
                          <a:gd name="T16" fmla="*/ 15 w 43"/>
                          <a:gd name="T17" fmla="*/ 65 h 65"/>
                          <a:gd name="T18" fmla="*/ 0 w 43"/>
                          <a:gd name="T19" fmla="*/ 65 h 65"/>
                          <a:gd name="T20" fmla="*/ 4 w 43"/>
                          <a:gd name="T21" fmla="*/ 65 h 65"/>
                          <a:gd name="T22" fmla="*/ 22 w 43"/>
                          <a:gd name="T23" fmla="*/ 65 h 65"/>
                          <a:gd name="T24" fmla="*/ 22 w 43"/>
                          <a:gd name="T25" fmla="*/ 65 h 65"/>
                          <a:gd name="T26" fmla="*/ 22 w 43"/>
                          <a:gd name="T27" fmla="*/ 65 h 65"/>
                          <a:gd name="T28" fmla="*/ 23 w 43"/>
                          <a:gd name="T29" fmla="*/ 65 h 65"/>
                          <a:gd name="T30" fmla="*/ 43 w 43"/>
                          <a:gd name="T31" fmla="*/ 49 h 65"/>
                          <a:gd name="T32" fmla="*/ 42 w 43"/>
                          <a:gd name="T33" fmla="*/ 45 h 65"/>
                          <a:gd name="T34" fmla="*/ 38 w 43"/>
                          <a:gd name="T35" fmla="*/ 32 h 65"/>
                          <a:gd name="T36" fmla="*/ 38 w 43"/>
                          <a:gd name="T37" fmla="*/ 17 h 65"/>
                          <a:gd name="T38" fmla="*/ 22 w 43"/>
                          <a:gd name="T39" fmla="*/ 0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</a:cxnLst>
                        <a:rect l="0" t="0" r="r" b="b"/>
                        <a:pathLst>
                          <a:path w="43" h="65">
                            <a:moveTo>
                              <a:pt x="22" y="0"/>
                            </a:moveTo>
                            <a:cubicBezTo>
                              <a:pt x="17" y="0"/>
                              <a:pt x="17" y="0"/>
                              <a:pt x="17" y="0"/>
                            </a:cubicBezTo>
                            <a:cubicBezTo>
                              <a:pt x="17" y="0"/>
                              <a:pt x="17" y="0"/>
                              <a:pt x="17" y="0"/>
                            </a:cubicBez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20" y="0"/>
                              <a:pt x="31" y="6"/>
                              <a:pt x="31" y="17"/>
                            </a:cubicBezTo>
                            <a:cubicBezTo>
                              <a:pt x="31" y="32"/>
                              <a:pt x="31" y="32"/>
                              <a:pt x="31" y="32"/>
                            </a:cubicBezTo>
                            <a:cubicBezTo>
                              <a:pt x="31" y="32"/>
                              <a:pt x="31" y="42"/>
                              <a:pt x="34" y="45"/>
                            </a:cubicBezTo>
                            <a:cubicBezTo>
                              <a:pt x="37" y="49"/>
                              <a:pt x="34" y="65"/>
                              <a:pt x="15" y="65"/>
                            </a:cubicBezTo>
                            <a:cubicBezTo>
                              <a:pt x="15" y="65"/>
                              <a:pt x="15" y="65"/>
                              <a:pt x="15" y="65"/>
                            </a:cubicBezTo>
                            <a:cubicBezTo>
                              <a:pt x="11" y="65"/>
                              <a:pt x="6" y="65"/>
                              <a:pt x="0" y="65"/>
                            </a:cubicBezTo>
                            <a:cubicBezTo>
                              <a:pt x="2" y="65"/>
                              <a:pt x="3" y="65"/>
                              <a:pt x="4" y="65"/>
                            </a:cubicBezTo>
                            <a:cubicBezTo>
                              <a:pt x="11" y="65"/>
                              <a:pt x="17" y="65"/>
                              <a:pt x="22" y="65"/>
                            </a:cubicBezTo>
                            <a:cubicBezTo>
                              <a:pt x="22" y="65"/>
                              <a:pt x="22" y="65"/>
                              <a:pt x="22" y="65"/>
                            </a:cubicBezTo>
                            <a:cubicBezTo>
                              <a:pt x="22" y="65"/>
                              <a:pt x="22" y="65"/>
                              <a:pt x="22" y="65"/>
                            </a:cubicBezTo>
                            <a:cubicBezTo>
                              <a:pt x="23" y="65"/>
                              <a:pt x="23" y="65"/>
                              <a:pt x="23" y="65"/>
                            </a:cubicBezTo>
                            <a:cubicBezTo>
                              <a:pt x="38" y="65"/>
                              <a:pt x="43" y="55"/>
                              <a:pt x="43" y="49"/>
                            </a:cubicBezTo>
                            <a:cubicBezTo>
                              <a:pt x="43" y="47"/>
                              <a:pt x="42" y="46"/>
                              <a:pt x="42" y="45"/>
                            </a:cubicBezTo>
                            <a:cubicBezTo>
                              <a:pt x="39" y="42"/>
                              <a:pt x="38" y="32"/>
                              <a:pt x="38" y="32"/>
                            </a:cubicBezTo>
                            <a:cubicBezTo>
                              <a:pt x="38" y="17"/>
                              <a:pt x="38" y="17"/>
                              <a:pt x="38" y="17"/>
                            </a:cubicBezTo>
                            <a:cubicBezTo>
                              <a:pt x="38" y="6"/>
                              <a:pt x="28" y="0"/>
                              <a:pt x="22" y="0"/>
                            </a:cubicBezTo>
                          </a:path>
                        </a:pathLst>
                      </a:custGeom>
                      <a:solidFill>
                        <a:srgbClr val="1A181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35" name="Freeform 110"/>
                      <p:cNvSpPr>
                        <a:spLocks noEditPoints="1"/>
                      </p:cNvSpPr>
                      <p:nvPr/>
                    </p:nvSpPr>
                    <p:spPr bwMode="auto">
                      <a:xfrm flipH="1">
                        <a:off x="13066709" y="1682903"/>
                        <a:ext cx="47625" cy="122237"/>
                      </a:xfrm>
                      <a:custGeom>
                        <a:avLst/>
                        <a:gdLst>
                          <a:gd name="T0" fmla="*/ 6 w 7"/>
                          <a:gd name="T1" fmla="*/ 12 h 18"/>
                          <a:gd name="T2" fmla="*/ 4 w 7"/>
                          <a:gd name="T3" fmla="*/ 18 h 18"/>
                          <a:gd name="T4" fmla="*/ 6 w 7"/>
                          <a:gd name="T5" fmla="*/ 12 h 18"/>
                          <a:gd name="T6" fmla="*/ 7 w 7"/>
                          <a:gd name="T7" fmla="*/ 0 h 18"/>
                          <a:gd name="T8" fmla="*/ 0 w 7"/>
                          <a:gd name="T9" fmla="*/ 0 h 18"/>
                          <a:gd name="T10" fmla="*/ 0 w 7"/>
                          <a:gd name="T11" fmla="*/ 0 h 18"/>
                          <a:gd name="T12" fmla="*/ 7 w 7"/>
                          <a:gd name="T13" fmla="*/ 0 h 18"/>
                          <a:gd name="T14" fmla="*/ 7 w 7"/>
                          <a:gd name="T15" fmla="*/ 10 h 18"/>
                          <a:gd name="T16" fmla="*/ 7 w 7"/>
                          <a:gd name="T17" fmla="*/ 10 h 18"/>
                          <a:gd name="T18" fmla="*/ 7 w 7"/>
                          <a:gd name="T19" fmla="*/ 0 h 1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7" h="18">
                            <a:moveTo>
                              <a:pt x="6" y="12"/>
                            </a:moveTo>
                            <a:cubicBezTo>
                              <a:pt x="6" y="14"/>
                              <a:pt x="5" y="17"/>
                              <a:pt x="4" y="18"/>
                            </a:cubicBezTo>
                            <a:cubicBezTo>
                              <a:pt x="5" y="17"/>
                              <a:pt x="6" y="14"/>
                              <a:pt x="6" y="12"/>
                            </a:cubicBezTo>
                            <a:moveTo>
                              <a:pt x="7" y="0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7" y="0"/>
                              <a:pt x="7" y="0"/>
                              <a:pt x="7" y="0"/>
                            </a:cubicBezTo>
                            <a:cubicBezTo>
                              <a:pt x="7" y="6"/>
                              <a:pt x="7" y="9"/>
                              <a:pt x="7" y="10"/>
                            </a:cubicBezTo>
                            <a:cubicBezTo>
                              <a:pt x="7" y="10"/>
                              <a:pt x="7" y="10"/>
                              <a:pt x="7" y="10"/>
                            </a:cubicBezTo>
                            <a:cubicBezTo>
                              <a:pt x="7" y="9"/>
                              <a:pt x="7" y="6"/>
                              <a:pt x="7" y="0"/>
                            </a:cubicBezTo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36" name="Freeform 111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066708" y="1682903"/>
                        <a:ext cx="471488" cy="338137"/>
                      </a:xfrm>
                      <a:custGeom>
                        <a:avLst/>
                        <a:gdLst>
                          <a:gd name="T0" fmla="*/ 69 w 69"/>
                          <a:gd name="T1" fmla="*/ 0 h 50"/>
                          <a:gd name="T2" fmla="*/ 62 w 69"/>
                          <a:gd name="T3" fmla="*/ 0 h 50"/>
                          <a:gd name="T4" fmla="*/ 62 w 69"/>
                          <a:gd name="T5" fmla="*/ 10 h 50"/>
                          <a:gd name="T6" fmla="*/ 56 w 69"/>
                          <a:gd name="T7" fmla="*/ 21 h 50"/>
                          <a:gd name="T8" fmla="*/ 56 w 69"/>
                          <a:gd name="T9" fmla="*/ 21 h 50"/>
                          <a:gd name="T10" fmla="*/ 56 w 69"/>
                          <a:gd name="T11" fmla="*/ 21 h 50"/>
                          <a:gd name="T12" fmla="*/ 23 w 69"/>
                          <a:gd name="T13" fmla="*/ 44 h 50"/>
                          <a:gd name="T14" fmla="*/ 13 w 69"/>
                          <a:gd name="T15" fmla="*/ 50 h 50"/>
                          <a:gd name="T16" fmla="*/ 0 w 69"/>
                          <a:gd name="T17" fmla="*/ 50 h 50"/>
                          <a:gd name="T18" fmla="*/ 0 w 69"/>
                          <a:gd name="T19" fmla="*/ 50 h 50"/>
                          <a:gd name="T20" fmla="*/ 21 w 69"/>
                          <a:gd name="T21" fmla="*/ 50 h 50"/>
                          <a:gd name="T22" fmla="*/ 31 w 69"/>
                          <a:gd name="T23" fmla="*/ 44 h 50"/>
                          <a:gd name="T24" fmla="*/ 64 w 69"/>
                          <a:gd name="T25" fmla="*/ 21 h 50"/>
                          <a:gd name="T26" fmla="*/ 64 w 69"/>
                          <a:gd name="T27" fmla="*/ 21 h 50"/>
                          <a:gd name="T28" fmla="*/ 64 w 69"/>
                          <a:gd name="T29" fmla="*/ 21 h 50"/>
                          <a:gd name="T30" fmla="*/ 66 w 69"/>
                          <a:gd name="T31" fmla="*/ 18 h 50"/>
                          <a:gd name="T32" fmla="*/ 68 w 69"/>
                          <a:gd name="T33" fmla="*/ 12 h 50"/>
                          <a:gd name="T34" fmla="*/ 69 w 69"/>
                          <a:gd name="T35" fmla="*/ 10 h 50"/>
                          <a:gd name="T36" fmla="*/ 69 w 69"/>
                          <a:gd name="T37" fmla="*/ 0 h 5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</a:cxnLst>
                        <a:rect l="0" t="0" r="r" b="b"/>
                        <a:pathLst>
                          <a:path w="69" h="50">
                            <a:moveTo>
                              <a:pt x="69" y="0"/>
                            </a:moveTo>
                            <a:cubicBezTo>
                              <a:pt x="62" y="0"/>
                              <a:pt x="62" y="0"/>
                              <a:pt x="62" y="0"/>
                            </a:cubicBezTo>
                            <a:cubicBezTo>
                              <a:pt x="62" y="6"/>
                              <a:pt x="62" y="9"/>
                              <a:pt x="62" y="10"/>
                            </a:cubicBezTo>
                            <a:cubicBezTo>
                              <a:pt x="62" y="14"/>
                              <a:pt x="59" y="18"/>
                              <a:pt x="56" y="21"/>
                            </a:cubicBezTo>
                            <a:cubicBezTo>
                              <a:pt x="56" y="21"/>
                              <a:pt x="56" y="21"/>
                              <a:pt x="56" y="21"/>
                            </a:cubicBezTo>
                            <a:cubicBezTo>
                              <a:pt x="56" y="21"/>
                              <a:pt x="56" y="21"/>
                              <a:pt x="56" y="21"/>
                            </a:cubicBezTo>
                            <a:cubicBezTo>
                              <a:pt x="55" y="22"/>
                              <a:pt x="23" y="44"/>
                              <a:pt x="23" y="44"/>
                            </a:cubicBezTo>
                            <a:cubicBezTo>
                              <a:pt x="21" y="47"/>
                              <a:pt x="16" y="50"/>
                              <a:pt x="13" y="50"/>
                            </a:cubicBezTo>
                            <a:cubicBezTo>
                              <a:pt x="0" y="50"/>
                              <a:pt x="0" y="50"/>
                              <a:pt x="0" y="50"/>
                            </a:cubicBezTo>
                            <a:cubicBezTo>
                              <a:pt x="0" y="50"/>
                              <a:pt x="0" y="50"/>
                              <a:pt x="0" y="50"/>
                            </a:cubicBezTo>
                            <a:cubicBezTo>
                              <a:pt x="21" y="50"/>
                              <a:pt x="21" y="50"/>
                              <a:pt x="21" y="50"/>
                            </a:cubicBezTo>
                            <a:cubicBezTo>
                              <a:pt x="24" y="50"/>
                              <a:pt x="29" y="47"/>
                              <a:pt x="31" y="44"/>
                            </a:cubicBezTo>
                            <a:cubicBezTo>
                              <a:pt x="31" y="44"/>
                              <a:pt x="63" y="22"/>
                              <a:pt x="64" y="21"/>
                            </a:cubicBezTo>
                            <a:cubicBezTo>
                              <a:pt x="64" y="21"/>
                              <a:pt x="64" y="21"/>
                              <a:pt x="64" y="21"/>
                            </a:cubicBezTo>
                            <a:cubicBezTo>
                              <a:pt x="64" y="21"/>
                              <a:pt x="64" y="21"/>
                              <a:pt x="64" y="21"/>
                            </a:cubicBezTo>
                            <a:cubicBezTo>
                              <a:pt x="65" y="20"/>
                              <a:pt x="65" y="19"/>
                              <a:pt x="66" y="18"/>
                            </a:cubicBezTo>
                            <a:cubicBezTo>
                              <a:pt x="67" y="17"/>
                              <a:pt x="68" y="14"/>
                              <a:pt x="68" y="12"/>
                            </a:cubicBezTo>
                            <a:cubicBezTo>
                              <a:pt x="69" y="11"/>
                              <a:pt x="69" y="10"/>
                              <a:pt x="69" y="10"/>
                            </a:cubicBezTo>
                            <a:cubicBezTo>
                              <a:pt x="69" y="9"/>
                              <a:pt x="69" y="6"/>
                              <a:pt x="69" y="0"/>
                            </a:cubicBezTo>
                          </a:path>
                        </a:pathLst>
                      </a:custGeom>
                      <a:solidFill>
                        <a:srgbClr val="1A181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37" name="Freeform 112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745524" y="1206653"/>
                        <a:ext cx="47625" cy="509587"/>
                      </a:xfrm>
                      <a:custGeom>
                        <a:avLst/>
                        <a:gdLst>
                          <a:gd name="T0" fmla="*/ 30 w 30"/>
                          <a:gd name="T1" fmla="*/ 17 h 321"/>
                          <a:gd name="T2" fmla="*/ 0 w 30"/>
                          <a:gd name="T3" fmla="*/ 0 h 321"/>
                          <a:gd name="T4" fmla="*/ 0 w 30"/>
                          <a:gd name="T5" fmla="*/ 321 h 321"/>
                          <a:gd name="T6" fmla="*/ 30 w 30"/>
                          <a:gd name="T7" fmla="*/ 317 h 321"/>
                          <a:gd name="T8" fmla="*/ 30 w 30"/>
                          <a:gd name="T9" fmla="*/ 17 h 32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30" h="321">
                            <a:moveTo>
                              <a:pt x="30" y="17"/>
                            </a:moveTo>
                            <a:lnTo>
                              <a:pt x="0" y="0"/>
                            </a:lnTo>
                            <a:lnTo>
                              <a:pt x="0" y="321"/>
                            </a:lnTo>
                            <a:lnTo>
                              <a:pt x="30" y="317"/>
                            </a:lnTo>
                            <a:lnTo>
                              <a:pt x="30" y="17"/>
                            </a:lnTo>
                            <a:close/>
                          </a:path>
                        </a:pathLst>
                      </a:custGeom>
                      <a:solidFill>
                        <a:srgbClr val="F7CBA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38" name="Rectangle 113"/>
                      <p:cNvSpPr>
                        <a:spLocks noChangeArrowheads="1"/>
                      </p:cNvSpPr>
                      <p:nvPr/>
                    </p:nvSpPr>
                    <p:spPr bwMode="auto">
                      <a:xfrm flipH="1">
                        <a:off x="13066709" y="1397153"/>
                        <a:ext cx="47625" cy="285750"/>
                      </a:xfrm>
                      <a:prstGeom prst="rect">
                        <a:avLst/>
                      </a:prstGeom>
                      <a:solidFill>
                        <a:srgbClr val="E2C49D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39" name="Rectangle 114"/>
                      <p:cNvSpPr>
                        <a:spLocks noChangeArrowheads="1"/>
                      </p:cNvSpPr>
                      <p:nvPr/>
                    </p:nvSpPr>
                    <p:spPr bwMode="auto">
                      <a:xfrm flipH="1">
                        <a:off x="13066709" y="1397153"/>
                        <a:ext cx="47625" cy="285750"/>
                      </a:xfrm>
                      <a:prstGeom prst="rect">
                        <a:avLst/>
                      </a:prstGeom>
                      <a:solidFill>
                        <a:srgbClr val="F7CBA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40" name="Freeform 115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217521" y="1770216"/>
                        <a:ext cx="204788" cy="53975"/>
                      </a:xfrm>
                      <a:custGeom>
                        <a:avLst/>
                        <a:gdLst>
                          <a:gd name="T0" fmla="*/ 1 w 30"/>
                          <a:gd name="T1" fmla="*/ 0 h 8"/>
                          <a:gd name="T2" fmla="*/ 1 w 30"/>
                          <a:gd name="T3" fmla="*/ 1 h 8"/>
                          <a:gd name="T4" fmla="*/ 15 w 30"/>
                          <a:gd name="T5" fmla="*/ 8 h 8"/>
                          <a:gd name="T6" fmla="*/ 30 w 30"/>
                          <a:gd name="T7" fmla="*/ 1 h 8"/>
                          <a:gd name="T8" fmla="*/ 29 w 30"/>
                          <a:gd name="T9" fmla="*/ 0 h 8"/>
                          <a:gd name="T10" fmla="*/ 1 w 30"/>
                          <a:gd name="T11" fmla="*/ 0 h 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30" h="8">
                            <a:moveTo>
                              <a:pt x="1" y="0"/>
                            </a:moveTo>
                            <a:cubicBezTo>
                              <a:pt x="0" y="0"/>
                              <a:pt x="0" y="0"/>
                              <a:pt x="1" y="1"/>
                            </a:cubicBezTo>
                            <a:cubicBezTo>
                              <a:pt x="1" y="1"/>
                              <a:pt x="4" y="8"/>
                              <a:pt x="15" y="8"/>
                            </a:cubicBezTo>
                            <a:cubicBezTo>
                              <a:pt x="26" y="8"/>
                              <a:pt x="30" y="1"/>
                              <a:pt x="30" y="1"/>
                            </a:cubicBezTo>
                            <a:cubicBezTo>
                              <a:pt x="30" y="0"/>
                              <a:pt x="30" y="0"/>
                              <a:pt x="29" y="0"/>
                            </a:cubicBezTo>
                            <a:lnTo>
                              <a:pt x="1" y="0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41" name="Rectangle 116"/>
                      <p:cNvSpPr>
                        <a:spLocks noChangeArrowheads="1"/>
                      </p:cNvSpPr>
                      <p:nvPr/>
                    </p:nvSpPr>
                    <p:spPr bwMode="auto">
                      <a:xfrm flipH="1">
                        <a:off x="13244508" y="1682903"/>
                        <a:ext cx="55563" cy="158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42" name="Rectangle 117"/>
                      <p:cNvSpPr>
                        <a:spLocks noChangeArrowheads="1"/>
                      </p:cNvSpPr>
                      <p:nvPr/>
                    </p:nvSpPr>
                    <p:spPr bwMode="auto">
                      <a:xfrm flipH="1">
                        <a:off x="13244508" y="1682903"/>
                        <a:ext cx="55563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43" name="Freeform 118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244509" y="1489912"/>
                        <a:ext cx="55563" cy="190500"/>
                      </a:xfrm>
                      <a:custGeom>
                        <a:avLst/>
                        <a:gdLst>
                          <a:gd name="T0" fmla="*/ 0 w 8"/>
                          <a:gd name="T1" fmla="*/ 0 h 28"/>
                          <a:gd name="T2" fmla="*/ 0 w 8"/>
                          <a:gd name="T3" fmla="*/ 0 h 28"/>
                          <a:gd name="T4" fmla="*/ 0 w 8"/>
                          <a:gd name="T5" fmla="*/ 28 h 28"/>
                          <a:gd name="T6" fmla="*/ 8 w 8"/>
                          <a:gd name="T7" fmla="*/ 28 h 28"/>
                          <a:gd name="T8" fmla="*/ 6 w 8"/>
                          <a:gd name="T9" fmla="*/ 6 h 28"/>
                          <a:gd name="T10" fmla="*/ 0 w 8"/>
                          <a:gd name="T11" fmla="*/ 0 h 2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8" h="28">
                            <a:moveTo>
                              <a:pt x="0" y="0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8" y="28"/>
                              <a:pt x="8" y="28"/>
                              <a:pt x="8" y="28"/>
                            </a:cubicBezTo>
                            <a:cubicBezTo>
                              <a:pt x="6" y="6"/>
                              <a:pt x="6" y="6"/>
                              <a:pt x="6" y="6"/>
                            </a:cubicBezTo>
                            <a:cubicBezTo>
                              <a:pt x="5" y="3"/>
                              <a:pt x="3" y="0"/>
                              <a:pt x="0" y="0"/>
                            </a:cubicBezTo>
                          </a:path>
                        </a:pathLst>
                      </a:custGeom>
                      <a:solidFill>
                        <a:srgbClr val="F4B98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44" name="Freeform 119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238158" y="1682903"/>
                        <a:ext cx="61913" cy="0"/>
                      </a:xfrm>
                      <a:custGeom>
                        <a:avLst/>
                        <a:gdLst>
                          <a:gd name="T0" fmla="*/ 35 w 39"/>
                          <a:gd name="T1" fmla="*/ 0 w 39"/>
                          <a:gd name="T2" fmla="*/ 0 w 39"/>
                          <a:gd name="T3" fmla="*/ 39 w 39"/>
                          <a:gd name="T4" fmla="*/ 39 w 39"/>
                          <a:gd name="T5" fmla="*/ 35 w 39"/>
                        </a:gdLst>
                        <a:ahLst/>
                        <a:cxnLst>
                          <a:cxn ang="0">
                            <a:pos x="T0" y="0"/>
                          </a:cxn>
                          <a:cxn ang="0">
                            <a:pos x="T1" y="0"/>
                          </a:cxn>
                          <a:cxn ang="0">
                            <a:pos x="T2" y="0"/>
                          </a:cxn>
                          <a:cxn ang="0">
                            <a:pos x="T3" y="0"/>
                          </a:cxn>
                          <a:cxn ang="0">
                            <a:pos x="T4" y="0"/>
                          </a:cxn>
                          <a:cxn ang="0">
                            <a:pos x="T5" y="0"/>
                          </a:cxn>
                        </a:cxnLst>
                        <a:rect l="0" t="0" r="r" b="b"/>
                        <a:pathLst>
                          <a:path w="39">
                            <a:moveTo>
                              <a:pt x="35" y="0"/>
                            </a:move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  <a:lnTo>
                              <a:pt x="39" y="0"/>
                            </a:lnTo>
                            <a:lnTo>
                              <a:pt x="39" y="0"/>
                            </a:lnTo>
                            <a:lnTo>
                              <a:pt x="35" y="0"/>
                            </a:lnTo>
                            <a:close/>
                          </a:path>
                        </a:pathLst>
                      </a:custGeom>
                      <a:solidFill>
                        <a:srgbClr val="454F7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45" name="Freeform 120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238158" y="1682903"/>
                        <a:ext cx="61913" cy="0"/>
                      </a:xfrm>
                      <a:custGeom>
                        <a:avLst/>
                        <a:gdLst>
                          <a:gd name="T0" fmla="*/ 35 w 39"/>
                          <a:gd name="T1" fmla="*/ 0 w 39"/>
                          <a:gd name="T2" fmla="*/ 0 w 39"/>
                          <a:gd name="T3" fmla="*/ 39 w 39"/>
                          <a:gd name="T4" fmla="*/ 39 w 39"/>
                          <a:gd name="T5" fmla="*/ 35 w 39"/>
                        </a:gdLst>
                        <a:ahLst/>
                        <a:cxnLst>
                          <a:cxn ang="0">
                            <a:pos x="T0" y="0"/>
                          </a:cxn>
                          <a:cxn ang="0">
                            <a:pos x="T1" y="0"/>
                          </a:cxn>
                          <a:cxn ang="0">
                            <a:pos x="T2" y="0"/>
                          </a:cxn>
                          <a:cxn ang="0">
                            <a:pos x="T3" y="0"/>
                          </a:cxn>
                          <a:cxn ang="0">
                            <a:pos x="T4" y="0"/>
                          </a:cxn>
                          <a:cxn ang="0">
                            <a:pos x="T5" y="0"/>
                          </a:cxn>
                        </a:cxnLst>
                        <a:rect l="0" t="0" r="r" b="b"/>
                        <a:pathLst>
                          <a:path w="39">
                            <a:moveTo>
                              <a:pt x="35" y="0"/>
                            </a:move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  <a:lnTo>
                              <a:pt x="39" y="0"/>
                            </a:lnTo>
                            <a:lnTo>
                              <a:pt x="39" y="0"/>
                            </a:lnTo>
                            <a:lnTo>
                              <a:pt x="35" y="0"/>
                            </a:lnTo>
                          </a:path>
                        </a:pathLst>
                      </a:cu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46" name="Freeform 121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238158" y="1680412"/>
                        <a:ext cx="122238" cy="33337"/>
                      </a:xfrm>
                      <a:custGeom>
                        <a:avLst/>
                        <a:gdLst>
                          <a:gd name="T0" fmla="*/ 18 w 18"/>
                          <a:gd name="T1" fmla="*/ 0 h 5"/>
                          <a:gd name="T2" fmla="*/ 17 w 18"/>
                          <a:gd name="T3" fmla="*/ 0 h 5"/>
                          <a:gd name="T4" fmla="*/ 0 w 18"/>
                          <a:gd name="T5" fmla="*/ 0 h 5"/>
                          <a:gd name="T6" fmla="*/ 0 w 18"/>
                          <a:gd name="T7" fmla="*/ 0 h 5"/>
                          <a:gd name="T8" fmla="*/ 9 w 18"/>
                          <a:gd name="T9" fmla="*/ 5 h 5"/>
                          <a:gd name="T10" fmla="*/ 9 w 18"/>
                          <a:gd name="T11" fmla="*/ 5 h 5"/>
                          <a:gd name="T12" fmla="*/ 18 w 18"/>
                          <a:gd name="T13" fmla="*/ 0 h 5"/>
                          <a:gd name="T14" fmla="*/ 18 w 18"/>
                          <a:gd name="T15" fmla="*/ 0 h 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18" h="5">
                            <a:moveTo>
                              <a:pt x="18" y="0"/>
                            </a:moveTo>
                            <a:cubicBezTo>
                              <a:pt x="17" y="0"/>
                              <a:pt x="17" y="0"/>
                              <a:pt x="17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2" y="3"/>
                              <a:pt x="5" y="5"/>
                              <a:pt x="9" y="5"/>
                            </a:cubicBezTo>
                            <a:cubicBezTo>
                              <a:pt x="9" y="5"/>
                              <a:pt x="9" y="5"/>
                              <a:pt x="9" y="5"/>
                            </a:cubicBezTo>
                            <a:cubicBezTo>
                              <a:pt x="13" y="5"/>
                              <a:pt x="16" y="3"/>
                              <a:pt x="18" y="0"/>
                            </a:cubicBezTo>
                            <a:cubicBezTo>
                              <a:pt x="18" y="0"/>
                              <a:pt x="18" y="0"/>
                              <a:pt x="18" y="0"/>
                            </a:cubicBezTo>
                          </a:path>
                        </a:pathLst>
                      </a:custGeom>
                      <a:solidFill>
                        <a:srgbClr val="F7CBA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292" name="Group 4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7949001" y="3320176"/>
                    <a:ext cx="459268" cy="477637"/>
                    <a:chOff x="6700" y="2719"/>
                    <a:chExt cx="575" cy="598"/>
                  </a:xfrm>
                </p:grpSpPr>
                <p:sp>
                  <p:nvSpPr>
                    <p:cNvPr id="296" name="AutoShape 3"/>
                    <p:cNvSpPr>
                      <a:spLocks noChangeAspect="1" noChangeArrowheads="1" noTextEdit="1"/>
                    </p:cNvSpPr>
                    <p:nvPr/>
                  </p:nvSpPr>
                  <p:spPr bwMode="auto">
                    <a:xfrm>
                      <a:off x="6700" y="2719"/>
                      <a:ext cx="546" cy="59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7" name="Freeform 5"/>
                    <p:cNvSpPr>
                      <a:spLocks/>
                    </p:cNvSpPr>
                    <p:nvPr/>
                  </p:nvSpPr>
                  <p:spPr bwMode="auto">
                    <a:xfrm>
                      <a:off x="7145" y="3032"/>
                      <a:ext cx="52" cy="46"/>
                    </a:xfrm>
                    <a:custGeom>
                      <a:avLst/>
                      <a:gdLst>
                        <a:gd name="T0" fmla="*/ 0 w 52"/>
                        <a:gd name="T1" fmla="*/ 0 h 46"/>
                        <a:gd name="T2" fmla="*/ 26 w 52"/>
                        <a:gd name="T3" fmla="*/ 15 h 46"/>
                        <a:gd name="T4" fmla="*/ 52 w 52"/>
                        <a:gd name="T5" fmla="*/ 46 h 46"/>
                        <a:gd name="T6" fmla="*/ 0 w 52"/>
                        <a:gd name="T7" fmla="*/ 41 h 46"/>
                        <a:gd name="T8" fmla="*/ 0 w 52"/>
                        <a:gd name="T9" fmla="*/ 0 h 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2" h="46">
                          <a:moveTo>
                            <a:pt x="0" y="0"/>
                          </a:moveTo>
                          <a:lnTo>
                            <a:pt x="26" y="15"/>
                          </a:lnTo>
                          <a:lnTo>
                            <a:pt x="52" y="46"/>
                          </a:lnTo>
                          <a:lnTo>
                            <a:pt x="0" y="4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4B98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8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6739" y="2725"/>
                      <a:ext cx="406" cy="592"/>
                    </a:xfrm>
                    <a:custGeom>
                      <a:avLst/>
                      <a:gdLst>
                        <a:gd name="T0" fmla="*/ 77 w 78"/>
                        <a:gd name="T1" fmla="*/ 0 h 114"/>
                        <a:gd name="T2" fmla="*/ 1 w 78"/>
                        <a:gd name="T3" fmla="*/ 0 h 114"/>
                        <a:gd name="T4" fmla="*/ 0 w 78"/>
                        <a:gd name="T5" fmla="*/ 1 h 114"/>
                        <a:gd name="T6" fmla="*/ 0 w 78"/>
                        <a:gd name="T7" fmla="*/ 113 h 114"/>
                        <a:gd name="T8" fmla="*/ 1 w 78"/>
                        <a:gd name="T9" fmla="*/ 114 h 114"/>
                        <a:gd name="T10" fmla="*/ 77 w 78"/>
                        <a:gd name="T11" fmla="*/ 114 h 114"/>
                        <a:gd name="T12" fmla="*/ 78 w 78"/>
                        <a:gd name="T13" fmla="*/ 113 h 114"/>
                        <a:gd name="T14" fmla="*/ 78 w 78"/>
                        <a:gd name="T15" fmla="*/ 1 h 114"/>
                        <a:gd name="T16" fmla="*/ 77 w 78"/>
                        <a:gd name="T17" fmla="*/ 0 h 1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78" h="114">
                          <a:moveTo>
                            <a:pt x="77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0"/>
                            <a:pt x="0" y="0"/>
                            <a:pt x="0" y="1"/>
                          </a:cubicBezTo>
                          <a:cubicBezTo>
                            <a:pt x="0" y="113"/>
                            <a:pt x="0" y="113"/>
                            <a:pt x="0" y="113"/>
                          </a:cubicBezTo>
                          <a:cubicBezTo>
                            <a:pt x="0" y="114"/>
                            <a:pt x="1" y="114"/>
                            <a:pt x="1" y="114"/>
                          </a:cubicBezTo>
                          <a:cubicBezTo>
                            <a:pt x="77" y="114"/>
                            <a:pt x="77" y="114"/>
                            <a:pt x="77" y="114"/>
                          </a:cubicBezTo>
                          <a:cubicBezTo>
                            <a:pt x="77" y="114"/>
                            <a:pt x="78" y="114"/>
                            <a:pt x="78" y="113"/>
                          </a:cubicBezTo>
                          <a:cubicBezTo>
                            <a:pt x="78" y="1"/>
                            <a:pt x="78" y="1"/>
                            <a:pt x="78" y="1"/>
                          </a:cubicBezTo>
                          <a:cubicBezTo>
                            <a:pt x="78" y="0"/>
                            <a:pt x="77" y="0"/>
                            <a:pt x="77" y="0"/>
                          </a:cubicBezTo>
                        </a:path>
                      </a:pathLst>
                    </a:custGeom>
                    <a:solidFill>
                      <a:srgbClr val="2C292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9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6957" y="3042"/>
                      <a:ext cx="318" cy="192"/>
                    </a:xfrm>
                    <a:custGeom>
                      <a:avLst/>
                      <a:gdLst>
                        <a:gd name="T0" fmla="*/ 61 w 61"/>
                        <a:gd name="T1" fmla="*/ 33 h 37"/>
                        <a:gd name="T2" fmla="*/ 57 w 61"/>
                        <a:gd name="T3" fmla="*/ 21 h 37"/>
                        <a:gd name="T4" fmla="*/ 57 w 61"/>
                        <a:gd name="T5" fmla="*/ 19 h 37"/>
                        <a:gd name="T6" fmla="*/ 54 w 61"/>
                        <a:gd name="T7" fmla="*/ 9 h 37"/>
                        <a:gd name="T8" fmla="*/ 11 w 61"/>
                        <a:gd name="T9" fmla="*/ 0 h 37"/>
                        <a:gd name="T10" fmla="*/ 6 w 61"/>
                        <a:gd name="T11" fmla="*/ 4 h 37"/>
                        <a:gd name="T12" fmla="*/ 7 w 61"/>
                        <a:gd name="T13" fmla="*/ 7 h 37"/>
                        <a:gd name="T14" fmla="*/ 9 w 61"/>
                        <a:gd name="T15" fmla="*/ 8 h 37"/>
                        <a:gd name="T16" fmla="*/ 5 w 61"/>
                        <a:gd name="T17" fmla="*/ 8 h 37"/>
                        <a:gd name="T18" fmla="*/ 0 w 61"/>
                        <a:gd name="T19" fmla="*/ 11 h 37"/>
                        <a:gd name="T20" fmla="*/ 2 w 61"/>
                        <a:gd name="T21" fmla="*/ 15 h 37"/>
                        <a:gd name="T22" fmla="*/ 4 w 61"/>
                        <a:gd name="T23" fmla="*/ 16 h 37"/>
                        <a:gd name="T24" fmla="*/ 6 w 61"/>
                        <a:gd name="T25" fmla="*/ 16 h 37"/>
                        <a:gd name="T26" fmla="*/ 4 w 61"/>
                        <a:gd name="T27" fmla="*/ 19 h 37"/>
                        <a:gd name="T28" fmla="*/ 5 w 61"/>
                        <a:gd name="T29" fmla="*/ 23 h 37"/>
                        <a:gd name="T30" fmla="*/ 7 w 61"/>
                        <a:gd name="T31" fmla="*/ 24 h 37"/>
                        <a:gd name="T32" fmla="*/ 10 w 61"/>
                        <a:gd name="T33" fmla="*/ 24 h 37"/>
                        <a:gd name="T34" fmla="*/ 8 w 61"/>
                        <a:gd name="T35" fmla="*/ 27 h 37"/>
                        <a:gd name="T36" fmla="*/ 10 w 61"/>
                        <a:gd name="T37" fmla="*/ 31 h 37"/>
                        <a:gd name="T38" fmla="*/ 12 w 61"/>
                        <a:gd name="T39" fmla="*/ 32 h 37"/>
                        <a:gd name="T40" fmla="*/ 32 w 61"/>
                        <a:gd name="T41" fmla="*/ 37 h 37"/>
                        <a:gd name="T42" fmla="*/ 51 w 61"/>
                        <a:gd name="T43" fmla="*/ 36 h 37"/>
                        <a:gd name="T44" fmla="*/ 61 w 61"/>
                        <a:gd name="T45" fmla="*/ 33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61" h="37">
                          <a:moveTo>
                            <a:pt x="61" y="33"/>
                          </a:moveTo>
                          <a:cubicBezTo>
                            <a:pt x="57" y="21"/>
                            <a:pt x="57" y="21"/>
                            <a:pt x="57" y="21"/>
                          </a:cubicBezTo>
                          <a:cubicBezTo>
                            <a:pt x="57" y="19"/>
                            <a:pt x="57" y="19"/>
                            <a:pt x="57" y="19"/>
                          </a:cubicBezTo>
                          <a:cubicBezTo>
                            <a:pt x="58" y="15"/>
                            <a:pt x="57" y="10"/>
                            <a:pt x="54" y="9"/>
                          </a:cubicBezTo>
                          <a:cubicBezTo>
                            <a:pt x="51" y="7"/>
                            <a:pt x="11" y="0"/>
                            <a:pt x="11" y="0"/>
                          </a:cubicBezTo>
                          <a:cubicBezTo>
                            <a:pt x="8" y="0"/>
                            <a:pt x="6" y="1"/>
                            <a:pt x="6" y="4"/>
                          </a:cubicBezTo>
                          <a:cubicBezTo>
                            <a:pt x="6" y="5"/>
                            <a:pt x="6" y="6"/>
                            <a:pt x="7" y="7"/>
                          </a:cubicBezTo>
                          <a:cubicBezTo>
                            <a:pt x="8" y="8"/>
                            <a:pt x="8" y="8"/>
                            <a:pt x="9" y="8"/>
                          </a:cubicBezTo>
                          <a:cubicBezTo>
                            <a:pt x="5" y="8"/>
                            <a:pt x="5" y="8"/>
                            <a:pt x="5" y="8"/>
                          </a:cubicBezTo>
                          <a:cubicBezTo>
                            <a:pt x="3" y="7"/>
                            <a:pt x="1" y="9"/>
                            <a:pt x="0" y="11"/>
                          </a:cubicBezTo>
                          <a:cubicBezTo>
                            <a:pt x="0" y="13"/>
                            <a:pt x="1" y="14"/>
                            <a:pt x="2" y="15"/>
                          </a:cubicBezTo>
                          <a:cubicBezTo>
                            <a:pt x="2" y="15"/>
                            <a:pt x="3" y="16"/>
                            <a:pt x="4" y="16"/>
                          </a:cubicBezTo>
                          <a:cubicBezTo>
                            <a:pt x="6" y="16"/>
                            <a:pt x="6" y="16"/>
                            <a:pt x="6" y="16"/>
                          </a:cubicBezTo>
                          <a:cubicBezTo>
                            <a:pt x="5" y="17"/>
                            <a:pt x="4" y="18"/>
                            <a:pt x="4" y="19"/>
                          </a:cubicBezTo>
                          <a:cubicBezTo>
                            <a:pt x="3" y="21"/>
                            <a:pt x="4" y="22"/>
                            <a:pt x="5" y="23"/>
                          </a:cubicBezTo>
                          <a:cubicBezTo>
                            <a:pt x="6" y="23"/>
                            <a:pt x="6" y="24"/>
                            <a:pt x="7" y="24"/>
                          </a:cubicBezTo>
                          <a:cubicBezTo>
                            <a:pt x="10" y="24"/>
                            <a:pt x="10" y="24"/>
                            <a:pt x="10" y="24"/>
                          </a:cubicBezTo>
                          <a:cubicBezTo>
                            <a:pt x="9" y="25"/>
                            <a:pt x="8" y="26"/>
                            <a:pt x="8" y="27"/>
                          </a:cubicBezTo>
                          <a:cubicBezTo>
                            <a:pt x="8" y="29"/>
                            <a:pt x="9" y="30"/>
                            <a:pt x="10" y="31"/>
                          </a:cubicBezTo>
                          <a:cubicBezTo>
                            <a:pt x="10" y="31"/>
                            <a:pt x="11" y="32"/>
                            <a:pt x="12" y="32"/>
                          </a:cubicBezTo>
                          <a:cubicBezTo>
                            <a:pt x="12" y="32"/>
                            <a:pt x="27" y="37"/>
                            <a:pt x="32" y="37"/>
                          </a:cubicBezTo>
                          <a:cubicBezTo>
                            <a:pt x="37" y="37"/>
                            <a:pt x="51" y="36"/>
                            <a:pt x="51" y="36"/>
                          </a:cubicBezTo>
                          <a:lnTo>
                            <a:pt x="61" y="33"/>
                          </a:lnTo>
                          <a:close/>
                        </a:path>
                      </a:pathLst>
                    </a:custGeom>
                    <a:solidFill>
                      <a:srgbClr val="F7CBA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293" name="Freeform 406"/>
                  <p:cNvSpPr>
                    <a:spLocks/>
                  </p:cNvSpPr>
                  <p:nvPr/>
                </p:nvSpPr>
                <p:spPr bwMode="auto">
                  <a:xfrm flipH="1">
                    <a:off x="8378645" y="3202089"/>
                    <a:ext cx="502699" cy="534890"/>
                  </a:xfrm>
                  <a:custGeom>
                    <a:avLst/>
                    <a:gdLst>
                      <a:gd name="T0" fmla="*/ 34 w 86"/>
                      <a:gd name="T1" fmla="*/ 64 h 91"/>
                      <a:gd name="T2" fmla="*/ 26 w 86"/>
                      <a:gd name="T3" fmla="*/ 16 h 91"/>
                      <a:gd name="T4" fmla="*/ 15 w 86"/>
                      <a:gd name="T5" fmla="*/ 1 h 91"/>
                      <a:gd name="T6" fmla="*/ 0 w 86"/>
                      <a:gd name="T7" fmla="*/ 12 h 91"/>
                      <a:gd name="T8" fmla="*/ 6 w 86"/>
                      <a:gd name="T9" fmla="*/ 76 h 91"/>
                      <a:gd name="T10" fmla="*/ 9 w 86"/>
                      <a:gd name="T11" fmla="*/ 86 h 91"/>
                      <a:gd name="T12" fmla="*/ 10 w 86"/>
                      <a:gd name="T13" fmla="*/ 88 h 91"/>
                      <a:gd name="T14" fmla="*/ 19 w 86"/>
                      <a:gd name="T15" fmla="*/ 91 h 91"/>
                      <a:gd name="T16" fmla="*/ 86 w 86"/>
                      <a:gd name="T17" fmla="*/ 91 h 91"/>
                      <a:gd name="T18" fmla="*/ 86 w 86"/>
                      <a:gd name="T19" fmla="*/ 68 h 91"/>
                      <a:gd name="T20" fmla="*/ 34 w 86"/>
                      <a:gd name="T21" fmla="*/ 64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6" h="91">
                        <a:moveTo>
                          <a:pt x="34" y="64"/>
                        </a:moveTo>
                        <a:cubicBezTo>
                          <a:pt x="26" y="16"/>
                          <a:pt x="26" y="16"/>
                          <a:pt x="26" y="16"/>
                        </a:cubicBezTo>
                        <a:cubicBezTo>
                          <a:pt x="27" y="9"/>
                          <a:pt x="22" y="2"/>
                          <a:pt x="15" y="1"/>
                        </a:cubicBezTo>
                        <a:cubicBezTo>
                          <a:pt x="8" y="0"/>
                          <a:pt x="1" y="5"/>
                          <a:pt x="0" y="12"/>
                        </a:cubicBezTo>
                        <a:cubicBezTo>
                          <a:pt x="6" y="76"/>
                          <a:pt x="6" y="76"/>
                          <a:pt x="6" y="76"/>
                        </a:cubicBezTo>
                        <a:cubicBezTo>
                          <a:pt x="5" y="79"/>
                          <a:pt x="6" y="83"/>
                          <a:pt x="9" y="86"/>
                        </a:cubicBezTo>
                        <a:cubicBezTo>
                          <a:pt x="9" y="87"/>
                          <a:pt x="10" y="87"/>
                          <a:pt x="10" y="88"/>
                        </a:cubicBezTo>
                        <a:cubicBezTo>
                          <a:pt x="13" y="90"/>
                          <a:pt x="16" y="91"/>
                          <a:pt x="19" y="91"/>
                        </a:cubicBezTo>
                        <a:cubicBezTo>
                          <a:pt x="86" y="91"/>
                          <a:pt x="86" y="91"/>
                          <a:pt x="86" y="91"/>
                        </a:cubicBezTo>
                        <a:cubicBezTo>
                          <a:pt x="86" y="68"/>
                          <a:pt x="86" y="68"/>
                          <a:pt x="86" y="68"/>
                        </a:cubicBezTo>
                        <a:cubicBezTo>
                          <a:pt x="34" y="64"/>
                          <a:pt x="34" y="64"/>
                          <a:pt x="34" y="64"/>
                        </a:cubicBezTo>
                      </a:path>
                    </a:pathLst>
                  </a:custGeom>
                  <a:solidFill>
                    <a:srgbClr val="D83B01"/>
                  </a:solidFill>
                  <a:ln>
                    <a:noFill/>
                  </a:ln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4" name="Freeform 406"/>
                  <p:cNvSpPr>
                    <a:spLocks/>
                  </p:cNvSpPr>
                  <p:nvPr/>
                </p:nvSpPr>
                <p:spPr bwMode="auto">
                  <a:xfrm flipH="1">
                    <a:off x="8377085" y="3201553"/>
                    <a:ext cx="502699" cy="534890"/>
                  </a:xfrm>
                  <a:custGeom>
                    <a:avLst/>
                    <a:gdLst>
                      <a:gd name="T0" fmla="*/ 34 w 86"/>
                      <a:gd name="T1" fmla="*/ 64 h 91"/>
                      <a:gd name="T2" fmla="*/ 26 w 86"/>
                      <a:gd name="T3" fmla="*/ 16 h 91"/>
                      <a:gd name="T4" fmla="*/ 15 w 86"/>
                      <a:gd name="T5" fmla="*/ 1 h 91"/>
                      <a:gd name="T6" fmla="*/ 0 w 86"/>
                      <a:gd name="T7" fmla="*/ 12 h 91"/>
                      <a:gd name="T8" fmla="*/ 6 w 86"/>
                      <a:gd name="T9" fmla="*/ 76 h 91"/>
                      <a:gd name="T10" fmla="*/ 9 w 86"/>
                      <a:gd name="T11" fmla="*/ 86 h 91"/>
                      <a:gd name="T12" fmla="*/ 10 w 86"/>
                      <a:gd name="T13" fmla="*/ 88 h 91"/>
                      <a:gd name="T14" fmla="*/ 19 w 86"/>
                      <a:gd name="T15" fmla="*/ 91 h 91"/>
                      <a:gd name="T16" fmla="*/ 86 w 86"/>
                      <a:gd name="T17" fmla="*/ 91 h 91"/>
                      <a:gd name="T18" fmla="*/ 86 w 86"/>
                      <a:gd name="T19" fmla="*/ 68 h 91"/>
                      <a:gd name="T20" fmla="*/ 34 w 86"/>
                      <a:gd name="T21" fmla="*/ 64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6" h="91">
                        <a:moveTo>
                          <a:pt x="34" y="64"/>
                        </a:moveTo>
                        <a:cubicBezTo>
                          <a:pt x="26" y="16"/>
                          <a:pt x="26" y="16"/>
                          <a:pt x="26" y="16"/>
                        </a:cubicBezTo>
                        <a:cubicBezTo>
                          <a:pt x="27" y="9"/>
                          <a:pt x="22" y="2"/>
                          <a:pt x="15" y="1"/>
                        </a:cubicBezTo>
                        <a:cubicBezTo>
                          <a:pt x="8" y="0"/>
                          <a:pt x="1" y="5"/>
                          <a:pt x="0" y="12"/>
                        </a:cubicBezTo>
                        <a:cubicBezTo>
                          <a:pt x="6" y="76"/>
                          <a:pt x="6" y="76"/>
                          <a:pt x="6" y="76"/>
                        </a:cubicBezTo>
                        <a:cubicBezTo>
                          <a:pt x="5" y="79"/>
                          <a:pt x="6" y="83"/>
                          <a:pt x="9" y="86"/>
                        </a:cubicBezTo>
                        <a:cubicBezTo>
                          <a:pt x="9" y="87"/>
                          <a:pt x="10" y="87"/>
                          <a:pt x="10" y="88"/>
                        </a:cubicBezTo>
                        <a:cubicBezTo>
                          <a:pt x="13" y="90"/>
                          <a:pt x="16" y="91"/>
                          <a:pt x="19" y="91"/>
                        </a:cubicBezTo>
                        <a:cubicBezTo>
                          <a:pt x="86" y="91"/>
                          <a:pt x="86" y="91"/>
                          <a:pt x="86" y="91"/>
                        </a:cubicBezTo>
                        <a:cubicBezTo>
                          <a:pt x="86" y="68"/>
                          <a:pt x="86" y="68"/>
                          <a:pt x="86" y="68"/>
                        </a:cubicBezTo>
                        <a:cubicBezTo>
                          <a:pt x="34" y="64"/>
                          <a:pt x="34" y="64"/>
                          <a:pt x="34" y="64"/>
                        </a:cubicBezTo>
                      </a:path>
                    </a:pathLst>
                  </a:custGeom>
                  <a:solidFill>
                    <a:srgbClr val="776B5D"/>
                  </a:solidFill>
                  <a:ln>
                    <a:noFill/>
                  </a:ln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5" name="Freeform 408"/>
                  <p:cNvSpPr>
                    <a:spLocks/>
                  </p:cNvSpPr>
                  <p:nvPr/>
                </p:nvSpPr>
                <p:spPr bwMode="auto">
                  <a:xfrm flipH="1">
                    <a:off x="8757907" y="3202089"/>
                    <a:ext cx="133723" cy="534890"/>
                  </a:xfrm>
                  <a:custGeom>
                    <a:avLst/>
                    <a:gdLst>
                      <a:gd name="T0" fmla="*/ 23 w 23"/>
                      <a:gd name="T1" fmla="*/ 91 h 91"/>
                      <a:gd name="T2" fmla="*/ 15 w 23"/>
                      <a:gd name="T3" fmla="*/ 88 h 91"/>
                      <a:gd name="T4" fmla="*/ 13 w 23"/>
                      <a:gd name="T5" fmla="*/ 86 h 91"/>
                      <a:gd name="T6" fmla="*/ 10 w 23"/>
                      <a:gd name="T7" fmla="*/ 76 h 91"/>
                      <a:gd name="T8" fmla="*/ 4 w 23"/>
                      <a:gd name="T9" fmla="*/ 12 h 91"/>
                      <a:gd name="T10" fmla="*/ 15 w 23"/>
                      <a:gd name="T11" fmla="*/ 1 h 91"/>
                      <a:gd name="T12" fmla="*/ 15 w 23"/>
                      <a:gd name="T13" fmla="*/ 1 h 91"/>
                      <a:gd name="T14" fmla="*/ 0 w 23"/>
                      <a:gd name="T15" fmla="*/ 12 h 91"/>
                      <a:gd name="T16" fmla="*/ 6 w 23"/>
                      <a:gd name="T17" fmla="*/ 76 h 91"/>
                      <a:gd name="T18" fmla="*/ 9 w 23"/>
                      <a:gd name="T19" fmla="*/ 86 h 91"/>
                      <a:gd name="T20" fmla="*/ 10 w 23"/>
                      <a:gd name="T21" fmla="*/ 88 h 91"/>
                      <a:gd name="T22" fmla="*/ 19 w 23"/>
                      <a:gd name="T23" fmla="*/ 91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3" h="91">
                        <a:moveTo>
                          <a:pt x="23" y="91"/>
                        </a:moveTo>
                        <a:cubicBezTo>
                          <a:pt x="20" y="91"/>
                          <a:pt x="17" y="90"/>
                          <a:pt x="15" y="88"/>
                        </a:cubicBezTo>
                        <a:cubicBezTo>
                          <a:pt x="14" y="87"/>
                          <a:pt x="14" y="87"/>
                          <a:pt x="13" y="86"/>
                        </a:cubicBezTo>
                        <a:cubicBezTo>
                          <a:pt x="11" y="83"/>
                          <a:pt x="9" y="79"/>
                          <a:pt x="10" y="76"/>
                        </a:cubicBezTo>
                        <a:cubicBezTo>
                          <a:pt x="4" y="12"/>
                          <a:pt x="4" y="12"/>
                          <a:pt x="4" y="12"/>
                        </a:cubicBezTo>
                        <a:cubicBezTo>
                          <a:pt x="5" y="6"/>
                          <a:pt x="10" y="2"/>
                          <a:pt x="15" y="1"/>
                        </a:cubicBezTo>
                        <a:cubicBezTo>
                          <a:pt x="15" y="1"/>
                          <a:pt x="15" y="1"/>
                          <a:pt x="15" y="1"/>
                        </a:cubicBezTo>
                        <a:cubicBezTo>
                          <a:pt x="8" y="0"/>
                          <a:pt x="1" y="5"/>
                          <a:pt x="0" y="12"/>
                        </a:cubicBezTo>
                        <a:cubicBezTo>
                          <a:pt x="6" y="76"/>
                          <a:pt x="6" y="76"/>
                          <a:pt x="6" y="76"/>
                        </a:cubicBezTo>
                        <a:cubicBezTo>
                          <a:pt x="5" y="79"/>
                          <a:pt x="6" y="83"/>
                          <a:pt x="9" y="86"/>
                        </a:cubicBezTo>
                        <a:cubicBezTo>
                          <a:pt x="9" y="87"/>
                          <a:pt x="10" y="87"/>
                          <a:pt x="10" y="88"/>
                        </a:cubicBezTo>
                        <a:cubicBezTo>
                          <a:pt x="13" y="90"/>
                          <a:pt x="16" y="91"/>
                          <a:pt x="19" y="91"/>
                        </a:cubicBezTo>
                      </a:path>
                    </a:pathLst>
                  </a:custGeom>
                  <a:solidFill>
                    <a:srgbClr val="928474"/>
                  </a:solidFill>
                  <a:ln>
                    <a:noFill/>
                  </a:ln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66" name="Group 365"/>
                <p:cNvGrpSpPr/>
                <p:nvPr/>
              </p:nvGrpSpPr>
              <p:grpSpPr>
                <a:xfrm>
                  <a:off x="4604837" y="3269182"/>
                  <a:ext cx="3827988" cy="3155668"/>
                  <a:chOff x="3051756" y="1799105"/>
                  <a:chExt cx="3827988" cy="3155668"/>
                </a:xfrm>
              </p:grpSpPr>
              <p:sp>
                <p:nvSpPr>
                  <p:cNvPr id="367" name="Rectangle 205"/>
                  <p:cNvSpPr>
                    <a:spLocks noChangeArrowheads="1"/>
                  </p:cNvSpPr>
                  <p:nvPr/>
                </p:nvSpPr>
                <p:spPr bwMode="auto">
                  <a:xfrm>
                    <a:off x="5014672" y="1864943"/>
                    <a:ext cx="1789294" cy="1340669"/>
                  </a:xfrm>
                  <a:prstGeom prst="rect">
                    <a:avLst/>
                  </a:prstGeom>
                  <a:solidFill>
                    <a:srgbClr val="2C292A">
                      <a:lumMod val="50000"/>
                      <a:lumOff val="5000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8" name="Rectangle 206"/>
                  <p:cNvSpPr>
                    <a:spLocks noChangeArrowheads="1"/>
                  </p:cNvSpPr>
                  <p:nvPr/>
                </p:nvSpPr>
                <p:spPr bwMode="auto">
                  <a:xfrm>
                    <a:off x="5144226" y="1970825"/>
                    <a:ext cx="1537523" cy="1112568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69" name="Picture 368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297765" y="2315286"/>
                    <a:ext cx="507116" cy="507116"/>
                  </a:xfrm>
                  <a:prstGeom prst="rect">
                    <a:avLst/>
                  </a:prstGeom>
                </p:spPr>
              </p:pic>
              <p:sp>
                <p:nvSpPr>
                  <p:cNvPr id="370" name="Rectangle 204"/>
                  <p:cNvSpPr>
                    <a:spLocks noChangeArrowheads="1"/>
                  </p:cNvSpPr>
                  <p:nvPr/>
                </p:nvSpPr>
                <p:spPr bwMode="auto">
                  <a:xfrm>
                    <a:off x="4941341" y="3100504"/>
                    <a:ext cx="1938403" cy="105109"/>
                  </a:xfrm>
                  <a:prstGeom prst="rect">
                    <a:avLst/>
                  </a:prstGeom>
                  <a:solidFill>
                    <a:srgbClr val="FF8C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1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4941341" y="3083393"/>
                    <a:ext cx="1938403" cy="122219"/>
                  </a:xfrm>
                  <a:prstGeom prst="rect">
                    <a:avLst/>
                  </a:prstGeom>
                  <a:solidFill>
                    <a:srgbClr val="2C292A">
                      <a:lumMod val="75000"/>
                      <a:lumOff val="2500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2" name="Freeform 223"/>
                  <p:cNvSpPr>
                    <a:spLocks/>
                  </p:cNvSpPr>
                  <p:nvPr/>
                </p:nvSpPr>
                <p:spPr bwMode="auto">
                  <a:xfrm>
                    <a:off x="4877788" y="2440518"/>
                    <a:ext cx="119776" cy="163775"/>
                  </a:xfrm>
                  <a:custGeom>
                    <a:avLst/>
                    <a:gdLst>
                      <a:gd name="T0" fmla="*/ 49 w 49"/>
                      <a:gd name="T1" fmla="*/ 67 h 67"/>
                      <a:gd name="T2" fmla="*/ 28 w 49"/>
                      <a:gd name="T3" fmla="*/ 10 h 67"/>
                      <a:gd name="T4" fmla="*/ 0 w 49"/>
                      <a:gd name="T5" fmla="*/ 0 h 67"/>
                      <a:gd name="T6" fmla="*/ 0 w 49"/>
                      <a:gd name="T7" fmla="*/ 24 h 67"/>
                      <a:gd name="T8" fmla="*/ 49 w 49"/>
                      <a:gd name="T9" fmla="*/ 67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9" h="67">
                        <a:moveTo>
                          <a:pt x="49" y="67"/>
                        </a:moveTo>
                        <a:lnTo>
                          <a:pt x="28" y="1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  <a:lnTo>
                          <a:pt x="49" y="6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3" name="Freeform 224"/>
                  <p:cNvSpPr>
                    <a:spLocks/>
                  </p:cNvSpPr>
                  <p:nvPr/>
                </p:nvSpPr>
                <p:spPr bwMode="auto">
                  <a:xfrm>
                    <a:off x="4968662" y="2289396"/>
                    <a:ext cx="68442" cy="92887"/>
                  </a:xfrm>
                  <a:custGeom>
                    <a:avLst/>
                    <a:gdLst>
                      <a:gd name="T0" fmla="*/ 2 w 12"/>
                      <a:gd name="T1" fmla="*/ 1 h 16"/>
                      <a:gd name="T2" fmla="*/ 0 w 12"/>
                      <a:gd name="T3" fmla="*/ 0 h 16"/>
                      <a:gd name="T4" fmla="*/ 11 w 12"/>
                      <a:gd name="T5" fmla="*/ 16 h 16"/>
                      <a:gd name="T6" fmla="*/ 12 w 12"/>
                      <a:gd name="T7" fmla="*/ 14 h 16"/>
                      <a:gd name="T8" fmla="*/ 2 w 12"/>
                      <a:gd name="T9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6">
                        <a:moveTo>
                          <a:pt x="2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4" y="12"/>
                          <a:pt x="11" y="16"/>
                        </a:cubicBezTo>
                        <a:cubicBezTo>
                          <a:pt x="12" y="14"/>
                          <a:pt x="12" y="14"/>
                          <a:pt x="12" y="14"/>
                        </a:cubicBezTo>
                        <a:cubicBezTo>
                          <a:pt x="6" y="10"/>
                          <a:pt x="3" y="2"/>
                          <a:pt x="2" y="1"/>
                        </a:cubicBezTo>
                      </a:path>
                    </a:pathLst>
                  </a:custGeom>
                  <a:solidFill>
                    <a:srgbClr val="805544"/>
                  </a:solidFill>
                  <a:ln>
                    <a:noFill/>
                  </a:ln>
                  <a:extLst/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4" name="Freeform 225"/>
                  <p:cNvSpPr>
                    <a:spLocks/>
                  </p:cNvSpPr>
                  <p:nvPr/>
                </p:nvSpPr>
                <p:spPr bwMode="auto">
                  <a:xfrm>
                    <a:off x="4980452" y="2296299"/>
                    <a:ext cx="75778" cy="75777"/>
                  </a:xfrm>
                  <a:custGeom>
                    <a:avLst/>
                    <a:gdLst>
                      <a:gd name="T0" fmla="*/ 10 w 13"/>
                      <a:gd name="T1" fmla="*/ 13 h 13"/>
                      <a:gd name="T2" fmla="*/ 13 w 13"/>
                      <a:gd name="T3" fmla="*/ 5 h 13"/>
                      <a:gd name="T4" fmla="*/ 0 w 13"/>
                      <a:gd name="T5" fmla="*/ 0 h 13"/>
                      <a:gd name="T6" fmla="*/ 10 w 13"/>
                      <a:gd name="T7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3" h="13">
                        <a:moveTo>
                          <a:pt x="10" y="13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1"/>
                          <a:pt x="4" y="9"/>
                          <a:pt x="10" y="13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5" name="Freeform 227"/>
                  <p:cNvSpPr>
                    <a:spLocks/>
                  </p:cNvSpPr>
                  <p:nvPr/>
                </p:nvSpPr>
                <p:spPr bwMode="auto">
                  <a:xfrm>
                    <a:off x="5014672" y="2169191"/>
                    <a:ext cx="19556" cy="29332"/>
                  </a:xfrm>
                  <a:custGeom>
                    <a:avLst/>
                    <a:gdLst>
                      <a:gd name="T0" fmla="*/ 3 w 3"/>
                      <a:gd name="T1" fmla="*/ 2 h 5"/>
                      <a:gd name="T2" fmla="*/ 3 w 3"/>
                      <a:gd name="T3" fmla="*/ 0 h 5"/>
                      <a:gd name="T4" fmla="*/ 0 w 3"/>
                      <a:gd name="T5" fmla="*/ 3 h 5"/>
                      <a:gd name="T6" fmla="*/ 0 w 3"/>
                      <a:gd name="T7" fmla="*/ 5 h 5"/>
                      <a:gd name="T8" fmla="*/ 3 w 3"/>
                      <a:gd name="T9" fmla="*/ 2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3" y="2"/>
                        </a:moveTo>
                        <a:cubicBezTo>
                          <a:pt x="3" y="1"/>
                          <a:pt x="3" y="0"/>
                          <a:pt x="3" y="0"/>
                        </a:cubicBezTo>
                        <a:cubicBezTo>
                          <a:pt x="1" y="0"/>
                          <a:pt x="0" y="1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2" y="4"/>
                          <a:pt x="3" y="3"/>
                          <a:pt x="3" y="2"/>
                        </a:cubicBezTo>
                      </a:path>
                    </a:pathLst>
                  </a:custGeom>
                  <a:solidFill>
                    <a:srgbClr val="19191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6" name="Freeform 228"/>
                  <p:cNvSpPr>
                    <a:spLocks/>
                  </p:cNvSpPr>
                  <p:nvPr/>
                </p:nvSpPr>
                <p:spPr bwMode="auto">
                  <a:xfrm>
                    <a:off x="4946230" y="2076303"/>
                    <a:ext cx="0" cy="4889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solidFill>
                    <a:srgbClr val="F6CAA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7" name="Freeform 229"/>
                  <p:cNvSpPr>
                    <a:spLocks noEditPoints="1"/>
                  </p:cNvSpPr>
                  <p:nvPr/>
                </p:nvSpPr>
                <p:spPr bwMode="auto">
                  <a:xfrm>
                    <a:off x="4714012" y="2024973"/>
                    <a:ext cx="422880" cy="457102"/>
                  </a:xfrm>
                  <a:custGeom>
                    <a:avLst/>
                    <a:gdLst>
                      <a:gd name="T0" fmla="*/ 70 w 73"/>
                      <a:gd name="T1" fmla="*/ 41 h 79"/>
                      <a:gd name="T2" fmla="*/ 65 w 73"/>
                      <a:gd name="T3" fmla="*/ 20 h 79"/>
                      <a:gd name="T4" fmla="*/ 66 w 73"/>
                      <a:gd name="T5" fmla="*/ 17 h 79"/>
                      <a:gd name="T6" fmla="*/ 66 w 73"/>
                      <a:gd name="T7" fmla="*/ 17 h 79"/>
                      <a:gd name="T8" fmla="*/ 49 w 73"/>
                      <a:gd name="T9" fmla="*/ 10 h 79"/>
                      <a:gd name="T10" fmla="*/ 42 w 73"/>
                      <a:gd name="T11" fmla="*/ 0 h 79"/>
                      <a:gd name="T12" fmla="*/ 42 w 73"/>
                      <a:gd name="T13" fmla="*/ 0 h 79"/>
                      <a:gd name="T14" fmla="*/ 40 w 73"/>
                      <a:gd name="T15" fmla="*/ 9 h 79"/>
                      <a:gd name="T16" fmla="*/ 40 w 73"/>
                      <a:gd name="T17" fmla="*/ 10 h 79"/>
                      <a:gd name="T18" fmla="*/ 38 w 73"/>
                      <a:gd name="T19" fmla="*/ 20 h 79"/>
                      <a:gd name="T20" fmla="*/ 36 w 73"/>
                      <a:gd name="T21" fmla="*/ 26 h 79"/>
                      <a:gd name="T22" fmla="*/ 32 w 73"/>
                      <a:gd name="T23" fmla="*/ 25 h 79"/>
                      <a:gd name="T24" fmla="*/ 25 w 73"/>
                      <a:gd name="T25" fmla="*/ 17 h 79"/>
                      <a:gd name="T26" fmla="*/ 19 w 73"/>
                      <a:gd name="T27" fmla="*/ 16 h 79"/>
                      <a:gd name="T28" fmla="*/ 16 w 73"/>
                      <a:gd name="T29" fmla="*/ 26 h 79"/>
                      <a:gd name="T30" fmla="*/ 17 w 73"/>
                      <a:gd name="T31" fmla="*/ 33 h 79"/>
                      <a:gd name="T32" fmla="*/ 17 w 73"/>
                      <a:gd name="T33" fmla="*/ 36 h 79"/>
                      <a:gd name="T34" fmla="*/ 17 w 73"/>
                      <a:gd name="T35" fmla="*/ 36 h 79"/>
                      <a:gd name="T36" fmla="*/ 17 w 73"/>
                      <a:gd name="T37" fmla="*/ 36 h 79"/>
                      <a:gd name="T38" fmla="*/ 7 w 73"/>
                      <a:gd name="T39" fmla="*/ 50 h 79"/>
                      <a:gd name="T40" fmla="*/ 3 w 73"/>
                      <a:gd name="T41" fmla="*/ 47 h 79"/>
                      <a:gd name="T42" fmla="*/ 0 w 73"/>
                      <a:gd name="T43" fmla="*/ 67 h 79"/>
                      <a:gd name="T44" fmla="*/ 31 w 73"/>
                      <a:gd name="T45" fmla="*/ 79 h 79"/>
                      <a:gd name="T46" fmla="*/ 31 w 73"/>
                      <a:gd name="T47" fmla="*/ 69 h 79"/>
                      <a:gd name="T48" fmla="*/ 41 w 73"/>
                      <a:gd name="T49" fmla="*/ 72 h 79"/>
                      <a:gd name="T50" fmla="*/ 51 w 73"/>
                      <a:gd name="T51" fmla="*/ 71 h 79"/>
                      <a:gd name="T52" fmla="*/ 55 w 73"/>
                      <a:gd name="T53" fmla="*/ 62 h 79"/>
                      <a:gd name="T54" fmla="*/ 44 w 73"/>
                      <a:gd name="T55" fmla="*/ 46 h 79"/>
                      <a:gd name="T56" fmla="*/ 46 w 73"/>
                      <a:gd name="T57" fmla="*/ 47 h 79"/>
                      <a:gd name="T58" fmla="*/ 46 w 73"/>
                      <a:gd name="T59" fmla="*/ 47 h 79"/>
                      <a:gd name="T60" fmla="*/ 59 w 73"/>
                      <a:gd name="T61" fmla="*/ 52 h 79"/>
                      <a:gd name="T62" fmla="*/ 62 w 73"/>
                      <a:gd name="T63" fmla="*/ 45 h 79"/>
                      <a:gd name="T64" fmla="*/ 70 w 73"/>
                      <a:gd name="T65" fmla="*/ 41 h 79"/>
                      <a:gd name="T66" fmla="*/ 59 w 73"/>
                      <a:gd name="T67" fmla="*/ 29 h 79"/>
                      <a:gd name="T68" fmla="*/ 55 w 73"/>
                      <a:gd name="T69" fmla="*/ 32 h 79"/>
                      <a:gd name="T70" fmla="*/ 52 w 73"/>
                      <a:gd name="T71" fmla="*/ 30 h 79"/>
                      <a:gd name="T72" fmla="*/ 52 w 73"/>
                      <a:gd name="T73" fmla="*/ 28 h 79"/>
                      <a:gd name="T74" fmla="*/ 55 w 73"/>
                      <a:gd name="T75" fmla="*/ 25 h 79"/>
                      <a:gd name="T76" fmla="*/ 56 w 73"/>
                      <a:gd name="T77" fmla="*/ 25 h 79"/>
                      <a:gd name="T78" fmla="*/ 59 w 73"/>
                      <a:gd name="T79" fmla="*/ 29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73" h="79">
                        <a:moveTo>
                          <a:pt x="70" y="41"/>
                        </a:moveTo>
                        <a:cubicBezTo>
                          <a:pt x="70" y="39"/>
                          <a:pt x="65" y="23"/>
                          <a:pt x="65" y="20"/>
                        </a:cubicBezTo>
                        <a:cubicBezTo>
                          <a:pt x="66" y="19"/>
                          <a:pt x="66" y="18"/>
                          <a:pt x="66" y="17"/>
                        </a:cubicBezTo>
                        <a:cubicBezTo>
                          <a:pt x="66" y="17"/>
                          <a:pt x="66" y="17"/>
                          <a:pt x="66" y="17"/>
                        </a:cubicBezTo>
                        <a:cubicBezTo>
                          <a:pt x="58" y="17"/>
                          <a:pt x="52" y="14"/>
                          <a:pt x="49" y="10"/>
                        </a:cubicBezTo>
                        <a:cubicBezTo>
                          <a:pt x="44" y="6"/>
                          <a:pt x="43" y="1"/>
                          <a:pt x="42" y="0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0" y="9"/>
                          <a:pt x="40" y="9"/>
                          <a:pt x="40" y="9"/>
                        </a:cubicBezTo>
                        <a:cubicBezTo>
                          <a:pt x="40" y="10"/>
                          <a:pt x="40" y="10"/>
                          <a:pt x="40" y="10"/>
                        </a:cubicBezTo>
                        <a:cubicBezTo>
                          <a:pt x="40" y="12"/>
                          <a:pt x="39" y="16"/>
                          <a:pt x="38" y="20"/>
                        </a:cubicBezTo>
                        <a:cubicBezTo>
                          <a:pt x="37" y="23"/>
                          <a:pt x="37" y="25"/>
                          <a:pt x="36" y="26"/>
                        </a:cubicBezTo>
                        <a:cubicBezTo>
                          <a:pt x="35" y="30"/>
                          <a:pt x="32" y="25"/>
                          <a:pt x="32" y="25"/>
                        </a:cubicBezTo>
                        <a:cubicBezTo>
                          <a:pt x="32" y="25"/>
                          <a:pt x="28" y="19"/>
                          <a:pt x="25" y="17"/>
                        </a:cubicBezTo>
                        <a:cubicBezTo>
                          <a:pt x="23" y="15"/>
                          <a:pt x="21" y="14"/>
                          <a:pt x="19" y="16"/>
                        </a:cubicBezTo>
                        <a:cubicBezTo>
                          <a:pt x="17" y="18"/>
                          <a:pt x="17" y="22"/>
                          <a:pt x="16" y="26"/>
                        </a:cubicBezTo>
                        <a:cubicBezTo>
                          <a:pt x="16" y="28"/>
                          <a:pt x="17" y="31"/>
                          <a:pt x="17" y="33"/>
                        </a:cubicBezTo>
                        <a:cubicBezTo>
                          <a:pt x="17" y="35"/>
                          <a:pt x="17" y="36"/>
                          <a:pt x="17" y="36"/>
                        </a:cubicBezTo>
                        <a:cubicBezTo>
                          <a:pt x="17" y="36"/>
                          <a:pt x="17" y="36"/>
                          <a:pt x="17" y="36"/>
                        </a:cubicBezTo>
                        <a:cubicBezTo>
                          <a:pt x="17" y="36"/>
                          <a:pt x="17" y="36"/>
                          <a:pt x="17" y="36"/>
                        </a:cubicBezTo>
                        <a:cubicBezTo>
                          <a:pt x="17" y="36"/>
                          <a:pt x="14" y="47"/>
                          <a:pt x="7" y="50"/>
                        </a:cubicBezTo>
                        <a:cubicBezTo>
                          <a:pt x="3" y="47"/>
                          <a:pt x="3" y="47"/>
                          <a:pt x="3" y="47"/>
                        </a:cubicBezTo>
                        <a:cubicBezTo>
                          <a:pt x="0" y="67"/>
                          <a:pt x="0" y="67"/>
                          <a:pt x="0" y="67"/>
                        </a:cubicBezTo>
                        <a:cubicBezTo>
                          <a:pt x="31" y="79"/>
                          <a:pt x="31" y="79"/>
                          <a:pt x="31" y="79"/>
                        </a:cubicBezTo>
                        <a:cubicBezTo>
                          <a:pt x="31" y="69"/>
                          <a:pt x="31" y="69"/>
                          <a:pt x="31" y="69"/>
                        </a:cubicBezTo>
                        <a:cubicBezTo>
                          <a:pt x="35" y="70"/>
                          <a:pt x="38" y="71"/>
                          <a:pt x="41" y="72"/>
                        </a:cubicBezTo>
                        <a:cubicBezTo>
                          <a:pt x="50" y="75"/>
                          <a:pt x="51" y="71"/>
                          <a:pt x="51" y="71"/>
                        </a:cubicBezTo>
                        <a:cubicBezTo>
                          <a:pt x="55" y="62"/>
                          <a:pt x="55" y="62"/>
                          <a:pt x="55" y="62"/>
                        </a:cubicBezTo>
                        <a:cubicBezTo>
                          <a:pt x="48" y="58"/>
                          <a:pt x="44" y="46"/>
                          <a:pt x="44" y="46"/>
                        </a:cubicBezTo>
                        <a:cubicBezTo>
                          <a:pt x="46" y="47"/>
                          <a:pt x="46" y="47"/>
                          <a:pt x="46" y="47"/>
                        </a:cubicBezTo>
                        <a:cubicBezTo>
                          <a:pt x="46" y="47"/>
                          <a:pt x="46" y="47"/>
                          <a:pt x="46" y="47"/>
                        </a:cubicBezTo>
                        <a:cubicBezTo>
                          <a:pt x="59" y="52"/>
                          <a:pt x="59" y="52"/>
                          <a:pt x="59" y="52"/>
                        </a:cubicBezTo>
                        <a:cubicBezTo>
                          <a:pt x="62" y="45"/>
                          <a:pt x="62" y="45"/>
                          <a:pt x="62" y="45"/>
                        </a:cubicBezTo>
                        <a:cubicBezTo>
                          <a:pt x="73" y="47"/>
                          <a:pt x="71" y="42"/>
                          <a:pt x="70" y="41"/>
                        </a:cubicBezTo>
                        <a:moveTo>
                          <a:pt x="59" y="29"/>
                        </a:moveTo>
                        <a:cubicBezTo>
                          <a:pt x="59" y="30"/>
                          <a:pt x="57" y="32"/>
                          <a:pt x="55" y="32"/>
                        </a:cubicBezTo>
                        <a:cubicBezTo>
                          <a:pt x="54" y="31"/>
                          <a:pt x="53" y="31"/>
                          <a:pt x="52" y="30"/>
                        </a:cubicBezTo>
                        <a:cubicBezTo>
                          <a:pt x="52" y="29"/>
                          <a:pt x="52" y="28"/>
                          <a:pt x="52" y="28"/>
                        </a:cubicBezTo>
                        <a:cubicBezTo>
                          <a:pt x="52" y="26"/>
                          <a:pt x="53" y="25"/>
                          <a:pt x="55" y="25"/>
                        </a:cubicBezTo>
                        <a:cubicBezTo>
                          <a:pt x="55" y="25"/>
                          <a:pt x="55" y="25"/>
                          <a:pt x="56" y="25"/>
                        </a:cubicBezTo>
                        <a:cubicBezTo>
                          <a:pt x="58" y="25"/>
                          <a:pt x="59" y="27"/>
                          <a:pt x="59" y="29"/>
                        </a:cubicBezTo>
                      </a:path>
                    </a:pathLst>
                  </a:custGeom>
                  <a:solidFill>
                    <a:srgbClr val="6B4C35"/>
                  </a:solidFill>
                  <a:ln>
                    <a:noFill/>
                  </a:ln>
                  <a:extLst/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8" name="Freeform 230"/>
                  <p:cNvSpPr>
                    <a:spLocks/>
                  </p:cNvSpPr>
                  <p:nvPr/>
                </p:nvSpPr>
                <p:spPr bwMode="auto">
                  <a:xfrm>
                    <a:off x="4919762" y="2005043"/>
                    <a:ext cx="94861" cy="171481"/>
                  </a:xfrm>
                  <a:custGeom>
                    <a:avLst/>
                    <a:gdLst>
                      <a:gd name="T0" fmla="*/ 4 w 11"/>
                      <a:gd name="T1" fmla="*/ 0 h 20"/>
                      <a:gd name="T2" fmla="*/ 2 w 11"/>
                      <a:gd name="T3" fmla="*/ 9 h 20"/>
                      <a:gd name="T4" fmla="*/ 2 w 11"/>
                      <a:gd name="T5" fmla="*/ 10 h 20"/>
                      <a:gd name="T6" fmla="*/ 0 w 11"/>
                      <a:gd name="T7" fmla="*/ 20 h 20"/>
                      <a:gd name="T8" fmla="*/ 11 w 11"/>
                      <a:gd name="T9" fmla="*/ 10 h 20"/>
                      <a:gd name="T10" fmla="*/ 4 w 11"/>
                      <a:gd name="T11" fmla="*/ 0 h 20"/>
                      <a:gd name="T12" fmla="*/ 4 w 11"/>
                      <a:gd name="T13" fmla="*/ 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" h="20">
                        <a:moveTo>
                          <a:pt x="4" y="0"/>
                        </a:move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2" y="12"/>
                          <a:pt x="1" y="16"/>
                          <a:pt x="0" y="20"/>
                        </a:cubicBezTo>
                        <a:cubicBezTo>
                          <a:pt x="2" y="17"/>
                          <a:pt x="6" y="13"/>
                          <a:pt x="11" y="10"/>
                        </a:cubicBezTo>
                        <a:cubicBezTo>
                          <a:pt x="6" y="6"/>
                          <a:pt x="5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</a:path>
                    </a:pathLst>
                  </a:custGeom>
                  <a:solidFill>
                    <a:srgbClr val="614530"/>
                  </a:solidFill>
                  <a:ln>
                    <a:noFill/>
                  </a:ln>
                  <a:extLst/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9" name="Freeform 231"/>
                  <p:cNvSpPr>
                    <a:spLocks/>
                  </p:cNvSpPr>
                  <p:nvPr/>
                </p:nvSpPr>
                <p:spPr bwMode="auto">
                  <a:xfrm>
                    <a:off x="4806900" y="2105636"/>
                    <a:ext cx="53777" cy="109998"/>
                  </a:xfrm>
                  <a:custGeom>
                    <a:avLst/>
                    <a:gdLst>
                      <a:gd name="T0" fmla="*/ 9 w 9"/>
                      <a:gd name="T1" fmla="*/ 3 h 19"/>
                      <a:gd name="T2" fmla="*/ 3 w 9"/>
                      <a:gd name="T3" fmla="*/ 2 h 19"/>
                      <a:gd name="T4" fmla="*/ 0 w 9"/>
                      <a:gd name="T5" fmla="*/ 12 h 19"/>
                      <a:gd name="T6" fmla="*/ 1 w 9"/>
                      <a:gd name="T7" fmla="*/ 19 h 19"/>
                      <a:gd name="T8" fmla="*/ 9 w 9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9">
                        <a:moveTo>
                          <a:pt x="9" y="3"/>
                        </a:moveTo>
                        <a:cubicBezTo>
                          <a:pt x="7" y="1"/>
                          <a:pt x="5" y="0"/>
                          <a:pt x="3" y="2"/>
                        </a:cubicBezTo>
                        <a:cubicBezTo>
                          <a:pt x="1" y="4"/>
                          <a:pt x="1" y="8"/>
                          <a:pt x="0" y="12"/>
                        </a:cubicBezTo>
                        <a:cubicBezTo>
                          <a:pt x="0" y="14"/>
                          <a:pt x="1" y="17"/>
                          <a:pt x="1" y="19"/>
                        </a:cubicBezTo>
                        <a:cubicBezTo>
                          <a:pt x="2" y="15"/>
                          <a:pt x="4" y="4"/>
                          <a:pt x="9" y="3"/>
                        </a:cubicBezTo>
                      </a:path>
                    </a:pathLst>
                  </a:custGeom>
                  <a:solidFill>
                    <a:srgbClr val="614530"/>
                  </a:solidFill>
                  <a:ln>
                    <a:noFill/>
                  </a:ln>
                  <a:extLst/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0" name="Freeform 232"/>
                  <p:cNvSpPr>
                    <a:spLocks/>
                  </p:cNvSpPr>
                  <p:nvPr/>
                </p:nvSpPr>
                <p:spPr bwMode="auto">
                  <a:xfrm>
                    <a:off x="4980452" y="1856309"/>
                    <a:ext cx="232217" cy="266439"/>
                  </a:xfrm>
                  <a:custGeom>
                    <a:avLst/>
                    <a:gdLst>
                      <a:gd name="T0" fmla="*/ 0 w 40"/>
                      <a:gd name="T1" fmla="*/ 0 h 46"/>
                      <a:gd name="T2" fmla="*/ 32 w 40"/>
                      <a:gd name="T3" fmla="*/ 13 h 46"/>
                      <a:gd name="T4" fmla="*/ 20 w 40"/>
                      <a:gd name="T5" fmla="*/ 46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0" h="46">
                        <a:moveTo>
                          <a:pt x="0" y="0"/>
                        </a:moveTo>
                        <a:cubicBezTo>
                          <a:pt x="0" y="0"/>
                          <a:pt x="24" y="18"/>
                          <a:pt x="32" y="13"/>
                        </a:cubicBezTo>
                        <a:cubicBezTo>
                          <a:pt x="40" y="9"/>
                          <a:pt x="36" y="41"/>
                          <a:pt x="20" y="46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1" name="Freeform 233"/>
                  <p:cNvSpPr>
                    <a:spLocks/>
                  </p:cNvSpPr>
                  <p:nvPr/>
                </p:nvSpPr>
                <p:spPr bwMode="auto">
                  <a:xfrm>
                    <a:off x="4586905" y="2464963"/>
                    <a:ext cx="537767" cy="833539"/>
                  </a:xfrm>
                  <a:custGeom>
                    <a:avLst/>
                    <a:gdLst>
                      <a:gd name="T0" fmla="*/ 4 w 93"/>
                      <a:gd name="T1" fmla="*/ 144 h 144"/>
                      <a:gd name="T2" fmla="*/ 81 w 93"/>
                      <a:gd name="T3" fmla="*/ 144 h 144"/>
                      <a:gd name="T4" fmla="*/ 75 w 93"/>
                      <a:gd name="T5" fmla="*/ 39 h 144"/>
                      <a:gd name="T6" fmla="*/ 55 w 93"/>
                      <a:gd name="T7" fmla="*/ 5 h 144"/>
                      <a:gd name="T8" fmla="*/ 37 w 93"/>
                      <a:gd name="T9" fmla="*/ 0 h 144"/>
                      <a:gd name="T10" fmla="*/ 16 w 93"/>
                      <a:gd name="T11" fmla="*/ 5 h 144"/>
                      <a:gd name="T12" fmla="*/ 0 w 93"/>
                      <a:gd name="T13" fmla="*/ 104 h 144"/>
                      <a:gd name="T14" fmla="*/ 0 w 93"/>
                      <a:gd name="T15" fmla="*/ 104 h 144"/>
                      <a:gd name="T16" fmla="*/ 4 w 93"/>
                      <a:gd name="T17" fmla="*/ 144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3" h="144">
                        <a:moveTo>
                          <a:pt x="4" y="144"/>
                        </a:moveTo>
                        <a:cubicBezTo>
                          <a:pt x="81" y="144"/>
                          <a:pt x="81" y="144"/>
                          <a:pt x="81" y="144"/>
                        </a:cubicBezTo>
                        <a:cubicBezTo>
                          <a:pt x="93" y="109"/>
                          <a:pt x="78" y="48"/>
                          <a:pt x="75" y="39"/>
                        </a:cubicBezTo>
                        <a:cubicBezTo>
                          <a:pt x="72" y="29"/>
                          <a:pt x="65" y="13"/>
                          <a:pt x="55" y="5"/>
                        </a:cubicBezTo>
                        <a:cubicBezTo>
                          <a:pt x="50" y="2"/>
                          <a:pt x="44" y="0"/>
                          <a:pt x="37" y="0"/>
                        </a:cubicBezTo>
                        <a:cubicBezTo>
                          <a:pt x="31" y="0"/>
                          <a:pt x="16" y="5"/>
                          <a:pt x="16" y="5"/>
                        </a:cubicBezTo>
                        <a:cubicBezTo>
                          <a:pt x="16" y="5"/>
                          <a:pt x="0" y="20"/>
                          <a:pt x="0" y="104"/>
                        </a:cubicBezTo>
                        <a:cubicBezTo>
                          <a:pt x="0" y="104"/>
                          <a:pt x="0" y="104"/>
                          <a:pt x="0" y="104"/>
                        </a:cubicBezTo>
                        <a:cubicBezTo>
                          <a:pt x="0" y="120"/>
                          <a:pt x="1" y="135"/>
                          <a:pt x="4" y="144"/>
                        </a:cubicBezTo>
                      </a:path>
                    </a:pathLst>
                  </a:custGeom>
                  <a:solidFill>
                    <a:srgbClr val="0078D7">
                      <a:lumMod val="5000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2" name="Freeform 234"/>
                  <p:cNvSpPr>
                    <a:spLocks/>
                  </p:cNvSpPr>
                  <p:nvPr/>
                </p:nvSpPr>
                <p:spPr bwMode="auto">
                  <a:xfrm>
                    <a:off x="4674902" y="2401409"/>
                    <a:ext cx="271328" cy="212663"/>
                  </a:xfrm>
                  <a:custGeom>
                    <a:avLst/>
                    <a:gdLst>
                      <a:gd name="T0" fmla="*/ 0 w 111"/>
                      <a:gd name="T1" fmla="*/ 38 h 87"/>
                      <a:gd name="T2" fmla="*/ 16 w 111"/>
                      <a:gd name="T3" fmla="*/ 0 h 87"/>
                      <a:gd name="T4" fmla="*/ 106 w 111"/>
                      <a:gd name="T5" fmla="*/ 33 h 87"/>
                      <a:gd name="T6" fmla="*/ 111 w 111"/>
                      <a:gd name="T7" fmla="*/ 87 h 87"/>
                      <a:gd name="T8" fmla="*/ 0 w 111"/>
                      <a:gd name="T9" fmla="*/ 38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1" h="87">
                        <a:moveTo>
                          <a:pt x="0" y="38"/>
                        </a:moveTo>
                        <a:lnTo>
                          <a:pt x="16" y="0"/>
                        </a:lnTo>
                        <a:lnTo>
                          <a:pt x="106" y="33"/>
                        </a:lnTo>
                        <a:lnTo>
                          <a:pt x="111" y="87"/>
                        </a:lnTo>
                        <a:lnTo>
                          <a:pt x="0" y="38"/>
                        </a:lnTo>
                        <a:close/>
                      </a:path>
                    </a:pathLst>
                  </a:custGeom>
                  <a:solidFill>
                    <a:srgbClr val="00315A"/>
                  </a:solidFill>
                  <a:ln>
                    <a:noFill/>
                  </a:ln>
                  <a:extLst/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3" name="Freeform 235"/>
                  <p:cNvSpPr>
                    <a:spLocks/>
                  </p:cNvSpPr>
                  <p:nvPr/>
                </p:nvSpPr>
                <p:spPr bwMode="auto">
                  <a:xfrm>
                    <a:off x="5281112" y="2631183"/>
                    <a:ext cx="151553" cy="109998"/>
                  </a:xfrm>
                  <a:custGeom>
                    <a:avLst/>
                    <a:gdLst>
                      <a:gd name="T0" fmla="*/ 62 w 62"/>
                      <a:gd name="T1" fmla="*/ 36 h 45"/>
                      <a:gd name="T2" fmla="*/ 55 w 62"/>
                      <a:gd name="T3" fmla="*/ 45 h 45"/>
                      <a:gd name="T4" fmla="*/ 0 w 62"/>
                      <a:gd name="T5" fmla="*/ 12 h 45"/>
                      <a:gd name="T6" fmla="*/ 7 w 62"/>
                      <a:gd name="T7" fmla="*/ 0 h 45"/>
                      <a:gd name="T8" fmla="*/ 62 w 62"/>
                      <a:gd name="T9" fmla="*/ 36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2" h="45">
                        <a:moveTo>
                          <a:pt x="62" y="36"/>
                        </a:moveTo>
                        <a:lnTo>
                          <a:pt x="55" y="45"/>
                        </a:lnTo>
                        <a:lnTo>
                          <a:pt x="0" y="12"/>
                        </a:lnTo>
                        <a:lnTo>
                          <a:pt x="7" y="0"/>
                        </a:lnTo>
                        <a:lnTo>
                          <a:pt x="62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4" name="Freeform 236"/>
                  <p:cNvSpPr>
                    <a:spLocks/>
                  </p:cNvSpPr>
                  <p:nvPr/>
                </p:nvSpPr>
                <p:spPr bwMode="auto">
                  <a:xfrm>
                    <a:off x="4687125" y="2574960"/>
                    <a:ext cx="589099" cy="549989"/>
                  </a:xfrm>
                  <a:custGeom>
                    <a:avLst/>
                    <a:gdLst>
                      <a:gd name="T0" fmla="*/ 80 w 102"/>
                      <a:gd name="T1" fmla="*/ 45 h 95"/>
                      <a:gd name="T2" fmla="*/ 72 w 102"/>
                      <a:gd name="T3" fmla="*/ 54 h 95"/>
                      <a:gd name="T4" fmla="*/ 30 w 102"/>
                      <a:gd name="T5" fmla="*/ 7 h 95"/>
                      <a:gd name="T6" fmla="*/ 7 w 102"/>
                      <a:gd name="T7" fmla="*/ 6 h 95"/>
                      <a:gd name="T8" fmla="*/ 6 w 102"/>
                      <a:gd name="T9" fmla="*/ 28 h 95"/>
                      <a:gd name="T10" fmla="*/ 61 w 102"/>
                      <a:gd name="T11" fmla="*/ 90 h 95"/>
                      <a:gd name="T12" fmla="*/ 73 w 102"/>
                      <a:gd name="T13" fmla="*/ 95 h 95"/>
                      <a:gd name="T14" fmla="*/ 75 w 102"/>
                      <a:gd name="T15" fmla="*/ 95 h 95"/>
                      <a:gd name="T16" fmla="*/ 85 w 102"/>
                      <a:gd name="T17" fmla="*/ 89 h 95"/>
                      <a:gd name="T18" fmla="*/ 102 w 102"/>
                      <a:gd name="T19" fmla="*/ 62 h 95"/>
                      <a:gd name="T20" fmla="*/ 80 w 102"/>
                      <a:gd name="T21" fmla="*/ 45 h 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02" h="95">
                        <a:moveTo>
                          <a:pt x="80" y="45"/>
                        </a:moveTo>
                        <a:cubicBezTo>
                          <a:pt x="80" y="45"/>
                          <a:pt x="72" y="54"/>
                          <a:pt x="72" y="54"/>
                        </a:cubicBezTo>
                        <a:cubicBezTo>
                          <a:pt x="30" y="7"/>
                          <a:pt x="30" y="7"/>
                          <a:pt x="30" y="7"/>
                        </a:cubicBezTo>
                        <a:cubicBezTo>
                          <a:pt x="24" y="1"/>
                          <a:pt x="14" y="0"/>
                          <a:pt x="7" y="6"/>
                        </a:cubicBezTo>
                        <a:cubicBezTo>
                          <a:pt x="1" y="12"/>
                          <a:pt x="0" y="22"/>
                          <a:pt x="6" y="28"/>
                        </a:cubicBezTo>
                        <a:cubicBezTo>
                          <a:pt x="61" y="90"/>
                          <a:pt x="61" y="90"/>
                          <a:pt x="61" y="90"/>
                        </a:cubicBezTo>
                        <a:cubicBezTo>
                          <a:pt x="64" y="93"/>
                          <a:pt x="68" y="95"/>
                          <a:pt x="73" y="95"/>
                        </a:cubicBezTo>
                        <a:cubicBezTo>
                          <a:pt x="74" y="95"/>
                          <a:pt x="74" y="95"/>
                          <a:pt x="75" y="95"/>
                        </a:cubicBezTo>
                        <a:cubicBezTo>
                          <a:pt x="79" y="94"/>
                          <a:pt x="82" y="92"/>
                          <a:pt x="85" y="89"/>
                        </a:cubicBezTo>
                        <a:cubicBezTo>
                          <a:pt x="102" y="62"/>
                          <a:pt x="102" y="61"/>
                          <a:pt x="102" y="62"/>
                        </a:cubicBezTo>
                        <a:lnTo>
                          <a:pt x="80" y="45"/>
                        </a:lnTo>
                        <a:close/>
                      </a:path>
                    </a:pathLst>
                  </a:custGeom>
                  <a:solidFill>
                    <a:srgbClr val="00315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5" name="Freeform 237"/>
                  <p:cNvSpPr>
                    <a:spLocks/>
                  </p:cNvSpPr>
                  <p:nvPr/>
                </p:nvSpPr>
                <p:spPr bwMode="auto">
                  <a:xfrm>
                    <a:off x="5264002" y="2521182"/>
                    <a:ext cx="232217" cy="210219"/>
                  </a:xfrm>
                  <a:custGeom>
                    <a:avLst/>
                    <a:gdLst>
                      <a:gd name="T0" fmla="*/ 14 w 40"/>
                      <a:gd name="T1" fmla="*/ 3 h 36"/>
                      <a:gd name="T2" fmla="*/ 30 w 40"/>
                      <a:gd name="T3" fmla="*/ 4 h 36"/>
                      <a:gd name="T4" fmla="*/ 30 w 40"/>
                      <a:gd name="T5" fmla="*/ 14 h 36"/>
                      <a:gd name="T6" fmla="*/ 30 w 40"/>
                      <a:gd name="T7" fmla="*/ 16 h 36"/>
                      <a:gd name="T8" fmla="*/ 30 w 40"/>
                      <a:gd name="T9" fmla="*/ 16 h 36"/>
                      <a:gd name="T10" fmla="*/ 28 w 40"/>
                      <a:gd name="T11" fmla="*/ 21 h 36"/>
                      <a:gd name="T12" fmla="*/ 14 w 40"/>
                      <a:gd name="T13" fmla="*/ 32 h 36"/>
                      <a:gd name="T14" fmla="*/ 14 w 40"/>
                      <a:gd name="T15" fmla="*/ 36 h 36"/>
                      <a:gd name="T16" fmla="*/ 4 w 40"/>
                      <a:gd name="T17" fmla="*/ 28 h 36"/>
                      <a:gd name="T18" fmla="*/ 14 w 40"/>
                      <a:gd name="T19" fmla="*/ 3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0" h="36">
                        <a:moveTo>
                          <a:pt x="14" y="3"/>
                        </a:moveTo>
                        <a:cubicBezTo>
                          <a:pt x="14" y="3"/>
                          <a:pt x="20" y="0"/>
                          <a:pt x="30" y="4"/>
                        </a:cubicBezTo>
                        <a:cubicBezTo>
                          <a:pt x="40" y="7"/>
                          <a:pt x="30" y="14"/>
                          <a:pt x="30" y="14"/>
                        </a:cubicBezTo>
                        <a:cubicBezTo>
                          <a:pt x="30" y="16"/>
                          <a:pt x="30" y="16"/>
                          <a:pt x="30" y="16"/>
                        </a:cubicBezTo>
                        <a:cubicBezTo>
                          <a:pt x="30" y="16"/>
                          <a:pt x="30" y="16"/>
                          <a:pt x="30" y="16"/>
                        </a:cubicBezTo>
                        <a:cubicBezTo>
                          <a:pt x="29" y="19"/>
                          <a:pt x="28" y="21"/>
                          <a:pt x="28" y="21"/>
                        </a:cubicBezTo>
                        <a:cubicBezTo>
                          <a:pt x="27" y="22"/>
                          <a:pt x="15" y="21"/>
                          <a:pt x="14" y="32"/>
                        </a:cubicBezTo>
                        <a:cubicBezTo>
                          <a:pt x="13" y="34"/>
                          <a:pt x="13" y="35"/>
                          <a:pt x="14" y="36"/>
                        </a:cubicBezTo>
                        <a:cubicBezTo>
                          <a:pt x="4" y="28"/>
                          <a:pt x="4" y="28"/>
                          <a:pt x="4" y="28"/>
                        </a:cubicBezTo>
                        <a:cubicBezTo>
                          <a:pt x="0" y="18"/>
                          <a:pt x="14" y="3"/>
                          <a:pt x="14" y="3"/>
                        </a:cubicBezTo>
                      </a:path>
                    </a:pathLst>
                  </a:custGeom>
                  <a:solidFill>
                    <a:srgbClr val="6B4C35"/>
                  </a:solidFill>
                  <a:ln>
                    <a:noFill/>
                  </a:ln>
                  <a:extLst/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6" name="Freeform 238"/>
                  <p:cNvSpPr>
                    <a:spLocks/>
                  </p:cNvSpPr>
                  <p:nvPr/>
                </p:nvSpPr>
                <p:spPr bwMode="auto">
                  <a:xfrm>
                    <a:off x="5305555" y="2557849"/>
                    <a:ext cx="178441" cy="207774"/>
                  </a:xfrm>
                  <a:custGeom>
                    <a:avLst/>
                    <a:gdLst>
                      <a:gd name="T0" fmla="*/ 11 w 31"/>
                      <a:gd name="T1" fmla="*/ 36 h 36"/>
                      <a:gd name="T2" fmla="*/ 0 w 31"/>
                      <a:gd name="T3" fmla="*/ 32 h 36"/>
                      <a:gd name="T4" fmla="*/ 1 w 31"/>
                      <a:gd name="T5" fmla="*/ 19 h 36"/>
                      <a:gd name="T6" fmla="*/ 2 w 31"/>
                      <a:gd name="T7" fmla="*/ 17 h 36"/>
                      <a:gd name="T8" fmla="*/ 2 w 31"/>
                      <a:gd name="T9" fmla="*/ 17 h 36"/>
                      <a:gd name="T10" fmla="*/ 7 w 31"/>
                      <a:gd name="T11" fmla="*/ 14 h 36"/>
                      <a:gd name="T12" fmla="*/ 20 w 31"/>
                      <a:gd name="T13" fmla="*/ 3 h 36"/>
                      <a:gd name="T14" fmla="*/ 28 w 31"/>
                      <a:gd name="T15" fmla="*/ 1 h 36"/>
                      <a:gd name="T16" fmla="*/ 31 w 31"/>
                      <a:gd name="T17" fmla="*/ 18 h 36"/>
                      <a:gd name="T18" fmla="*/ 11 w 31"/>
                      <a:gd name="T19" fmla="*/ 36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1" h="36">
                        <a:moveTo>
                          <a:pt x="11" y="36"/>
                        </a:move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1" y="19"/>
                          <a:pt x="1" y="19"/>
                          <a:pt x="1" y="19"/>
                        </a:cubicBezTo>
                        <a:cubicBezTo>
                          <a:pt x="2" y="17"/>
                          <a:pt x="2" y="17"/>
                          <a:pt x="2" y="17"/>
                        </a:cubicBezTo>
                        <a:cubicBezTo>
                          <a:pt x="2" y="17"/>
                          <a:pt x="2" y="17"/>
                          <a:pt x="2" y="17"/>
                        </a:cubicBezTo>
                        <a:cubicBezTo>
                          <a:pt x="4" y="15"/>
                          <a:pt x="6" y="14"/>
                          <a:pt x="7" y="14"/>
                        </a:cubicBezTo>
                        <a:cubicBezTo>
                          <a:pt x="8" y="14"/>
                          <a:pt x="14" y="12"/>
                          <a:pt x="20" y="3"/>
                        </a:cubicBezTo>
                        <a:cubicBezTo>
                          <a:pt x="21" y="1"/>
                          <a:pt x="24" y="0"/>
                          <a:pt x="28" y="1"/>
                        </a:cubicBezTo>
                        <a:cubicBezTo>
                          <a:pt x="28" y="1"/>
                          <a:pt x="31" y="9"/>
                          <a:pt x="31" y="18"/>
                        </a:cubicBezTo>
                        <a:cubicBezTo>
                          <a:pt x="31" y="28"/>
                          <a:pt x="11" y="36"/>
                          <a:pt x="11" y="36"/>
                        </a:cubicBezTo>
                      </a:path>
                    </a:pathLst>
                  </a:custGeom>
                  <a:solidFill>
                    <a:srgbClr val="6B4C35"/>
                  </a:solidFill>
                  <a:ln>
                    <a:noFill/>
                  </a:ln>
                  <a:extLst/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7" name="Freeform 239"/>
                  <p:cNvSpPr>
                    <a:spLocks/>
                  </p:cNvSpPr>
                  <p:nvPr/>
                </p:nvSpPr>
                <p:spPr bwMode="auto">
                  <a:xfrm>
                    <a:off x="5154003" y="2684957"/>
                    <a:ext cx="244439" cy="237107"/>
                  </a:xfrm>
                  <a:custGeom>
                    <a:avLst/>
                    <a:gdLst>
                      <a:gd name="T0" fmla="*/ 78 w 100"/>
                      <a:gd name="T1" fmla="*/ 19 h 97"/>
                      <a:gd name="T2" fmla="*/ 100 w 100"/>
                      <a:gd name="T3" fmla="*/ 26 h 97"/>
                      <a:gd name="T4" fmla="*/ 93 w 100"/>
                      <a:gd name="T5" fmla="*/ 33 h 97"/>
                      <a:gd name="T6" fmla="*/ 41 w 100"/>
                      <a:gd name="T7" fmla="*/ 97 h 97"/>
                      <a:gd name="T8" fmla="*/ 0 w 100"/>
                      <a:gd name="T9" fmla="*/ 64 h 97"/>
                      <a:gd name="T10" fmla="*/ 55 w 100"/>
                      <a:gd name="T11" fmla="*/ 0 h 97"/>
                      <a:gd name="T12" fmla="*/ 78 w 100"/>
                      <a:gd name="T13" fmla="*/ 19 h 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0" h="97">
                        <a:moveTo>
                          <a:pt x="78" y="19"/>
                        </a:moveTo>
                        <a:lnTo>
                          <a:pt x="100" y="26"/>
                        </a:lnTo>
                        <a:lnTo>
                          <a:pt x="93" y="33"/>
                        </a:lnTo>
                        <a:lnTo>
                          <a:pt x="41" y="97"/>
                        </a:lnTo>
                        <a:lnTo>
                          <a:pt x="0" y="64"/>
                        </a:lnTo>
                        <a:lnTo>
                          <a:pt x="55" y="0"/>
                        </a:lnTo>
                        <a:lnTo>
                          <a:pt x="78" y="19"/>
                        </a:lnTo>
                        <a:close/>
                      </a:path>
                    </a:pathLst>
                  </a:custGeom>
                  <a:solidFill>
                    <a:srgbClr val="6B4C35"/>
                  </a:solidFill>
                  <a:ln>
                    <a:noFill/>
                  </a:ln>
                  <a:extLst/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8" name="Freeform 240"/>
                  <p:cNvSpPr>
                    <a:spLocks/>
                  </p:cNvSpPr>
                  <p:nvPr/>
                </p:nvSpPr>
                <p:spPr bwMode="auto">
                  <a:xfrm>
                    <a:off x="5224891" y="2748512"/>
                    <a:ext cx="173552" cy="173552"/>
                  </a:xfrm>
                  <a:custGeom>
                    <a:avLst/>
                    <a:gdLst>
                      <a:gd name="T0" fmla="*/ 0 w 71"/>
                      <a:gd name="T1" fmla="*/ 59 h 71"/>
                      <a:gd name="T2" fmla="*/ 12 w 71"/>
                      <a:gd name="T3" fmla="*/ 71 h 71"/>
                      <a:gd name="T4" fmla="*/ 64 w 71"/>
                      <a:gd name="T5" fmla="*/ 7 h 71"/>
                      <a:gd name="T6" fmla="*/ 71 w 71"/>
                      <a:gd name="T7" fmla="*/ 0 h 71"/>
                      <a:gd name="T8" fmla="*/ 0 w 71"/>
                      <a:gd name="T9" fmla="*/ 59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1" h="71">
                        <a:moveTo>
                          <a:pt x="0" y="59"/>
                        </a:moveTo>
                        <a:lnTo>
                          <a:pt x="12" y="71"/>
                        </a:lnTo>
                        <a:lnTo>
                          <a:pt x="64" y="7"/>
                        </a:lnTo>
                        <a:lnTo>
                          <a:pt x="71" y="0"/>
                        </a:lnTo>
                        <a:lnTo>
                          <a:pt x="0" y="59"/>
                        </a:lnTo>
                        <a:close/>
                      </a:path>
                    </a:pathLst>
                  </a:custGeom>
                  <a:solidFill>
                    <a:srgbClr val="614530"/>
                  </a:solidFill>
                  <a:ln>
                    <a:noFill/>
                  </a:ln>
                  <a:extLst/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9" name="Freeform 241"/>
                  <p:cNvSpPr>
                    <a:spLocks/>
                  </p:cNvSpPr>
                  <p:nvPr/>
                </p:nvSpPr>
                <p:spPr bwMode="auto">
                  <a:xfrm>
                    <a:off x="5310444" y="2464963"/>
                    <a:ext cx="70888" cy="202885"/>
                  </a:xfrm>
                  <a:custGeom>
                    <a:avLst/>
                    <a:gdLst>
                      <a:gd name="T0" fmla="*/ 17 w 29"/>
                      <a:gd name="T1" fmla="*/ 2 h 83"/>
                      <a:gd name="T2" fmla="*/ 7 w 29"/>
                      <a:gd name="T3" fmla="*/ 0 h 83"/>
                      <a:gd name="T4" fmla="*/ 0 w 29"/>
                      <a:gd name="T5" fmla="*/ 4 h 83"/>
                      <a:gd name="T6" fmla="*/ 14 w 29"/>
                      <a:gd name="T7" fmla="*/ 83 h 83"/>
                      <a:gd name="T8" fmla="*/ 29 w 29"/>
                      <a:gd name="T9" fmla="*/ 80 h 83"/>
                      <a:gd name="T10" fmla="*/ 17 w 29"/>
                      <a:gd name="T11" fmla="*/ 2 h 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9" h="83">
                        <a:moveTo>
                          <a:pt x="17" y="2"/>
                        </a:moveTo>
                        <a:lnTo>
                          <a:pt x="7" y="0"/>
                        </a:lnTo>
                        <a:lnTo>
                          <a:pt x="0" y="4"/>
                        </a:lnTo>
                        <a:lnTo>
                          <a:pt x="14" y="83"/>
                        </a:lnTo>
                        <a:lnTo>
                          <a:pt x="29" y="80"/>
                        </a:lnTo>
                        <a:lnTo>
                          <a:pt x="17" y="2"/>
                        </a:lnTo>
                        <a:close/>
                      </a:path>
                    </a:pathLst>
                  </a:custGeom>
                  <a:solidFill>
                    <a:srgbClr val="002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0" name="Freeform 242"/>
                  <p:cNvSpPr>
                    <a:spLocks/>
                  </p:cNvSpPr>
                  <p:nvPr/>
                </p:nvSpPr>
                <p:spPr bwMode="auto">
                  <a:xfrm>
                    <a:off x="5293334" y="2521182"/>
                    <a:ext cx="51333" cy="134442"/>
                  </a:xfrm>
                  <a:custGeom>
                    <a:avLst/>
                    <a:gdLst>
                      <a:gd name="T0" fmla="*/ 5 w 9"/>
                      <a:gd name="T1" fmla="*/ 23 h 23"/>
                      <a:gd name="T2" fmla="*/ 0 w 9"/>
                      <a:gd name="T3" fmla="*/ 19 h 23"/>
                      <a:gd name="T4" fmla="*/ 0 w 9"/>
                      <a:gd name="T5" fmla="*/ 5 h 23"/>
                      <a:gd name="T6" fmla="*/ 5 w 9"/>
                      <a:gd name="T7" fmla="*/ 0 h 23"/>
                      <a:gd name="T8" fmla="*/ 5 w 9"/>
                      <a:gd name="T9" fmla="*/ 0 h 23"/>
                      <a:gd name="T10" fmla="*/ 9 w 9"/>
                      <a:gd name="T11" fmla="*/ 5 h 23"/>
                      <a:gd name="T12" fmla="*/ 9 w 9"/>
                      <a:gd name="T13" fmla="*/ 19 h 23"/>
                      <a:gd name="T14" fmla="*/ 5 w 9"/>
                      <a:gd name="T15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23">
                        <a:moveTo>
                          <a:pt x="5" y="23"/>
                        </a:moveTo>
                        <a:cubicBezTo>
                          <a:pt x="2" y="23"/>
                          <a:pt x="0" y="21"/>
                          <a:pt x="0" y="19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2"/>
                          <a:pt x="2" y="0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7" y="0"/>
                          <a:pt x="9" y="2"/>
                          <a:pt x="9" y="5"/>
                        </a:cubicBezTo>
                        <a:cubicBezTo>
                          <a:pt x="9" y="19"/>
                          <a:pt x="9" y="19"/>
                          <a:pt x="9" y="19"/>
                        </a:cubicBezTo>
                        <a:cubicBezTo>
                          <a:pt x="9" y="21"/>
                          <a:pt x="7" y="23"/>
                          <a:pt x="5" y="23"/>
                        </a:cubicBezTo>
                        <a:close/>
                      </a:path>
                    </a:pathLst>
                  </a:custGeom>
                  <a:solidFill>
                    <a:srgbClr val="6B4C35"/>
                  </a:solidFill>
                  <a:ln>
                    <a:noFill/>
                  </a:ln>
                  <a:extLst/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1" name="Freeform 243"/>
                  <p:cNvSpPr>
                    <a:spLocks/>
                  </p:cNvSpPr>
                  <p:nvPr/>
                </p:nvSpPr>
                <p:spPr bwMode="auto">
                  <a:xfrm>
                    <a:off x="4571910" y="1799105"/>
                    <a:ext cx="601319" cy="525545"/>
                  </a:xfrm>
                  <a:custGeom>
                    <a:avLst/>
                    <a:gdLst>
                      <a:gd name="T0" fmla="*/ 88 w 104"/>
                      <a:gd name="T1" fmla="*/ 19 h 91"/>
                      <a:gd name="T2" fmla="*/ 58 w 104"/>
                      <a:gd name="T3" fmla="*/ 1 h 91"/>
                      <a:gd name="T4" fmla="*/ 43 w 104"/>
                      <a:gd name="T5" fmla="*/ 1 h 91"/>
                      <a:gd name="T6" fmla="*/ 2 w 104"/>
                      <a:gd name="T7" fmla="*/ 43 h 91"/>
                      <a:gd name="T8" fmla="*/ 27 w 104"/>
                      <a:gd name="T9" fmla="*/ 90 h 91"/>
                      <a:gd name="T10" fmla="*/ 28 w 104"/>
                      <a:gd name="T11" fmla="*/ 91 h 91"/>
                      <a:gd name="T12" fmla="*/ 28 w 104"/>
                      <a:gd name="T13" fmla="*/ 91 h 91"/>
                      <a:gd name="T14" fmla="*/ 42 w 104"/>
                      <a:gd name="T15" fmla="*/ 76 h 91"/>
                      <a:gd name="T16" fmla="*/ 42 w 104"/>
                      <a:gd name="T17" fmla="*/ 76 h 91"/>
                      <a:gd name="T18" fmla="*/ 42 w 104"/>
                      <a:gd name="T19" fmla="*/ 76 h 91"/>
                      <a:gd name="T20" fmla="*/ 42 w 104"/>
                      <a:gd name="T21" fmla="*/ 73 h 91"/>
                      <a:gd name="T22" fmla="*/ 41 w 104"/>
                      <a:gd name="T23" fmla="*/ 66 h 91"/>
                      <a:gd name="T24" fmla="*/ 44 w 104"/>
                      <a:gd name="T25" fmla="*/ 56 h 91"/>
                      <a:gd name="T26" fmla="*/ 50 w 104"/>
                      <a:gd name="T27" fmla="*/ 57 h 91"/>
                      <a:gd name="T28" fmla="*/ 57 w 104"/>
                      <a:gd name="T29" fmla="*/ 65 h 91"/>
                      <a:gd name="T30" fmla="*/ 61 w 104"/>
                      <a:gd name="T31" fmla="*/ 66 h 91"/>
                      <a:gd name="T32" fmla="*/ 67 w 104"/>
                      <a:gd name="T33" fmla="*/ 40 h 91"/>
                      <a:gd name="T34" fmla="*/ 67 w 104"/>
                      <a:gd name="T35" fmla="*/ 40 h 91"/>
                      <a:gd name="T36" fmla="*/ 74 w 104"/>
                      <a:gd name="T37" fmla="*/ 50 h 91"/>
                      <a:gd name="T38" fmla="*/ 91 w 104"/>
                      <a:gd name="T39" fmla="*/ 57 h 91"/>
                      <a:gd name="T40" fmla="*/ 91 w 104"/>
                      <a:gd name="T41" fmla="*/ 57 h 91"/>
                      <a:gd name="T42" fmla="*/ 102 w 104"/>
                      <a:gd name="T43" fmla="*/ 42 h 91"/>
                      <a:gd name="T44" fmla="*/ 88 w 104"/>
                      <a:gd name="T45" fmla="*/ 19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04" h="91">
                        <a:moveTo>
                          <a:pt x="88" y="19"/>
                        </a:moveTo>
                        <a:cubicBezTo>
                          <a:pt x="81" y="10"/>
                          <a:pt x="70" y="3"/>
                          <a:pt x="58" y="1"/>
                        </a:cubicBezTo>
                        <a:cubicBezTo>
                          <a:pt x="53" y="0"/>
                          <a:pt x="48" y="0"/>
                          <a:pt x="43" y="1"/>
                        </a:cubicBezTo>
                        <a:cubicBezTo>
                          <a:pt x="21" y="3"/>
                          <a:pt x="4" y="21"/>
                          <a:pt x="2" y="43"/>
                        </a:cubicBezTo>
                        <a:cubicBezTo>
                          <a:pt x="0" y="63"/>
                          <a:pt x="10" y="81"/>
                          <a:pt x="27" y="90"/>
                        </a:cubicBezTo>
                        <a:cubicBezTo>
                          <a:pt x="27" y="90"/>
                          <a:pt x="28" y="91"/>
                          <a:pt x="28" y="91"/>
                        </a:cubicBezTo>
                        <a:cubicBezTo>
                          <a:pt x="28" y="91"/>
                          <a:pt x="28" y="91"/>
                          <a:pt x="28" y="91"/>
                        </a:cubicBezTo>
                        <a:cubicBezTo>
                          <a:pt x="38" y="91"/>
                          <a:pt x="42" y="76"/>
                          <a:pt x="42" y="76"/>
                        </a:cubicBezTo>
                        <a:cubicBezTo>
                          <a:pt x="42" y="76"/>
                          <a:pt x="42" y="76"/>
                          <a:pt x="42" y="76"/>
                        </a:cubicBezTo>
                        <a:cubicBezTo>
                          <a:pt x="42" y="76"/>
                          <a:pt x="42" y="76"/>
                          <a:pt x="42" y="76"/>
                        </a:cubicBezTo>
                        <a:cubicBezTo>
                          <a:pt x="42" y="76"/>
                          <a:pt x="42" y="75"/>
                          <a:pt x="42" y="73"/>
                        </a:cubicBezTo>
                        <a:cubicBezTo>
                          <a:pt x="42" y="71"/>
                          <a:pt x="41" y="68"/>
                          <a:pt x="41" y="66"/>
                        </a:cubicBezTo>
                        <a:cubicBezTo>
                          <a:pt x="42" y="62"/>
                          <a:pt x="42" y="58"/>
                          <a:pt x="44" y="56"/>
                        </a:cubicBezTo>
                        <a:cubicBezTo>
                          <a:pt x="46" y="54"/>
                          <a:pt x="48" y="55"/>
                          <a:pt x="50" y="57"/>
                        </a:cubicBezTo>
                        <a:cubicBezTo>
                          <a:pt x="53" y="59"/>
                          <a:pt x="57" y="65"/>
                          <a:pt x="57" y="65"/>
                        </a:cubicBezTo>
                        <a:cubicBezTo>
                          <a:pt x="57" y="65"/>
                          <a:pt x="60" y="70"/>
                          <a:pt x="61" y="66"/>
                        </a:cubicBezTo>
                        <a:cubicBezTo>
                          <a:pt x="67" y="40"/>
                          <a:pt x="67" y="40"/>
                          <a:pt x="67" y="40"/>
                        </a:cubicBezTo>
                        <a:cubicBezTo>
                          <a:pt x="67" y="40"/>
                          <a:pt x="67" y="40"/>
                          <a:pt x="67" y="40"/>
                        </a:cubicBezTo>
                        <a:cubicBezTo>
                          <a:pt x="68" y="41"/>
                          <a:pt x="69" y="46"/>
                          <a:pt x="74" y="50"/>
                        </a:cubicBezTo>
                        <a:cubicBezTo>
                          <a:pt x="77" y="54"/>
                          <a:pt x="83" y="57"/>
                          <a:pt x="91" y="57"/>
                        </a:cubicBezTo>
                        <a:cubicBezTo>
                          <a:pt x="91" y="57"/>
                          <a:pt x="91" y="57"/>
                          <a:pt x="91" y="57"/>
                        </a:cubicBezTo>
                        <a:cubicBezTo>
                          <a:pt x="97" y="54"/>
                          <a:pt x="101" y="49"/>
                          <a:pt x="102" y="42"/>
                        </a:cubicBezTo>
                        <a:cubicBezTo>
                          <a:pt x="104" y="32"/>
                          <a:pt x="96" y="29"/>
                          <a:pt x="88" y="19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2" name="Freeform 244"/>
                  <p:cNvSpPr>
                    <a:spLocks/>
                  </p:cNvSpPr>
                  <p:nvPr/>
                </p:nvSpPr>
                <p:spPr bwMode="auto">
                  <a:xfrm>
                    <a:off x="4777567" y="2364741"/>
                    <a:ext cx="117330" cy="75777"/>
                  </a:xfrm>
                  <a:custGeom>
                    <a:avLst/>
                    <a:gdLst>
                      <a:gd name="T0" fmla="*/ 0 w 20"/>
                      <a:gd name="T1" fmla="*/ 0 h 13"/>
                      <a:gd name="T2" fmla="*/ 20 w 20"/>
                      <a:gd name="T3" fmla="*/ 13 h 13"/>
                      <a:gd name="T4" fmla="*/ 20 w 20"/>
                      <a:gd name="T5" fmla="*/ 10 h 13"/>
                      <a:gd name="T6" fmla="*/ 0 w 20"/>
                      <a:gd name="T7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0" h="13">
                        <a:moveTo>
                          <a:pt x="0" y="0"/>
                        </a:moveTo>
                        <a:cubicBezTo>
                          <a:pt x="1" y="3"/>
                          <a:pt x="6" y="8"/>
                          <a:pt x="20" y="13"/>
                        </a:cubicBezTo>
                        <a:cubicBezTo>
                          <a:pt x="20" y="11"/>
                          <a:pt x="20" y="10"/>
                          <a:pt x="20" y="10"/>
                        </a:cubicBezTo>
                        <a:cubicBezTo>
                          <a:pt x="14" y="7"/>
                          <a:pt x="7" y="4"/>
                          <a:pt x="0" y="0"/>
                        </a:cubicBezTo>
                      </a:path>
                    </a:pathLst>
                  </a:custGeom>
                  <a:solidFill>
                    <a:srgbClr val="614530"/>
                  </a:solidFill>
                  <a:ln>
                    <a:noFill/>
                  </a:ln>
                  <a:extLst/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3" name="Freeform 245"/>
                  <p:cNvSpPr>
                    <a:spLocks/>
                  </p:cNvSpPr>
                  <p:nvPr/>
                </p:nvSpPr>
                <p:spPr bwMode="auto">
                  <a:xfrm>
                    <a:off x="4442686" y="3298499"/>
                    <a:ext cx="613542" cy="1180642"/>
                  </a:xfrm>
                  <a:custGeom>
                    <a:avLst/>
                    <a:gdLst>
                      <a:gd name="T0" fmla="*/ 106 w 106"/>
                      <a:gd name="T1" fmla="*/ 0 h 204"/>
                      <a:gd name="T2" fmla="*/ 105 w 106"/>
                      <a:gd name="T3" fmla="*/ 0 h 204"/>
                      <a:gd name="T4" fmla="*/ 30 w 106"/>
                      <a:gd name="T5" fmla="*/ 0 h 204"/>
                      <a:gd name="T6" fmla="*/ 37 w 106"/>
                      <a:gd name="T7" fmla="*/ 25 h 204"/>
                      <a:gd name="T8" fmla="*/ 32 w 106"/>
                      <a:gd name="T9" fmla="*/ 95 h 204"/>
                      <a:gd name="T10" fmla="*/ 0 w 106"/>
                      <a:gd name="T11" fmla="*/ 182 h 204"/>
                      <a:gd name="T12" fmla="*/ 9 w 106"/>
                      <a:gd name="T13" fmla="*/ 203 h 204"/>
                      <a:gd name="T14" fmla="*/ 15 w 106"/>
                      <a:gd name="T15" fmla="*/ 204 h 204"/>
                      <a:gd name="T16" fmla="*/ 30 w 106"/>
                      <a:gd name="T17" fmla="*/ 194 h 204"/>
                      <a:gd name="T18" fmla="*/ 67 w 106"/>
                      <a:gd name="T19" fmla="*/ 105 h 204"/>
                      <a:gd name="T20" fmla="*/ 68 w 106"/>
                      <a:gd name="T21" fmla="*/ 102 h 204"/>
                      <a:gd name="T22" fmla="*/ 84 w 106"/>
                      <a:gd name="T23" fmla="*/ 41 h 204"/>
                      <a:gd name="T24" fmla="*/ 106 w 106"/>
                      <a:gd name="T25" fmla="*/ 0 h 2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06" h="204">
                        <a:moveTo>
                          <a:pt x="106" y="0"/>
                        </a:moveTo>
                        <a:cubicBezTo>
                          <a:pt x="105" y="0"/>
                          <a:pt x="105" y="0"/>
                          <a:pt x="105" y="0"/>
                        </a:cubicBezTo>
                        <a:cubicBezTo>
                          <a:pt x="30" y="0"/>
                          <a:pt x="30" y="0"/>
                          <a:pt x="30" y="0"/>
                        </a:cubicBezTo>
                        <a:cubicBezTo>
                          <a:pt x="29" y="8"/>
                          <a:pt x="31" y="16"/>
                          <a:pt x="37" y="25"/>
                        </a:cubicBezTo>
                        <a:cubicBezTo>
                          <a:pt x="32" y="95"/>
                          <a:pt x="32" y="95"/>
                          <a:pt x="32" y="95"/>
                        </a:cubicBezTo>
                        <a:cubicBezTo>
                          <a:pt x="0" y="182"/>
                          <a:pt x="0" y="182"/>
                          <a:pt x="0" y="182"/>
                        </a:cubicBezTo>
                        <a:cubicBezTo>
                          <a:pt x="0" y="182"/>
                          <a:pt x="1" y="200"/>
                          <a:pt x="9" y="203"/>
                        </a:cubicBezTo>
                        <a:cubicBezTo>
                          <a:pt x="11" y="204"/>
                          <a:pt x="13" y="204"/>
                          <a:pt x="15" y="204"/>
                        </a:cubicBezTo>
                        <a:cubicBezTo>
                          <a:pt x="22" y="204"/>
                          <a:pt x="28" y="200"/>
                          <a:pt x="30" y="194"/>
                        </a:cubicBezTo>
                        <a:cubicBezTo>
                          <a:pt x="67" y="105"/>
                          <a:pt x="67" y="105"/>
                          <a:pt x="67" y="105"/>
                        </a:cubicBezTo>
                        <a:cubicBezTo>
                          <a:pt x="67" y="104"/>
                          <a:pt x="67" y="103"/>
                          <a:pt x="68" y="102"/>
                        </a:cubicBezTo>
                        <a:cubicBezTo>
                          <a:pt x="84" y="41"/>
                          <a:pt x="84" y="41"/>
                          <a:pt x="84" y="41"/>
                        </a:cubicBezTo>
                        <a:cubicBezTo>
                          <a:pt x="102" y="27"/>
                          <a:pt x="106" y="0"/>
                          <a:pt x="106" y="0"/>
                        </a:cubicBezTo>
                      </a:path>
                    </a:pathLst>
                  </a:custGeom>
                  <a:solidFill>
                    <a:srgbClr val="002050"/>
                  </a:solidFill>
                  <a:ln>
                    <a:noFill/>
                  </a:ln>
                  <a:extLst/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4" name="Freeform 246"/>
                  <p:cNvSpPr>
                    <a:spLocks/>
                  </p:cNvSpPr>
                  <p:nvPr/>
                </p:nvSpPr>
                <p:spPr bwMode="auto">
                  <a:xfrm>
                    <a:off x="4442686" y="3298499"/>
                    <a:ext cx="613542" cy="1180642"/>
                  </a:xfrm>
                  <a:custGeom>
                    <a:avLst/>
                    <a:gdLst>
                      <a:gd name="T0" fmla="*/ 8 w 106"/>
                      <a:gd name="T1" fmla="*/ 183 h 204"/>
                      <a:gd name="T2" fmla="*/ 40 w 106"/>
                      <a:gd name="T3" fmla="*/ 96 h 204"/>
                      <a:gd name="T4" fmla="*/ 45 w 106"/>
                      <a:gd name="T5" fmla="*/ 26 h 204"/>
                      <a:gd name="T6" fmla="*/ 38 w 106"/>
                      <a:gd name="T7" fmla="*/ 2 h 204"/>
                      <a:gd name="T8" fmla="*/ 106 w 106"/>
                      <a:gd name="T9" fmla="*/ 2 h 204"/>
                      <a:gd name="T10" fmla="*/ 106 w 106"/>
                      <a:gd name="T11" fmla="*/ 0 h 204"/>
                      <a:gd name="T12" fmla="*/ 105 w 106"/>
                      <a:gd name="T13" fmla="*/ 0 h 204"/>
                      <a:gd name="T14" fmla="*/ 30 w 106"/>
                      <a:gd name="T15" fmla="*/ 0 h 204"/>
                      <a:gd name="T16" fmla="*/ 37 w 106"/>
                      <a:gd name="T17" fmla="*/ 25 h 204"/>
                      <a:gd name="T18" fmla="*/ 32 w 106"/>
                      <a:gd name="T19" fmla="*/ 95 h 204"/>
                      <a:gd name="T20" fmla="*/ 0 w 106"/>
                      <a:gd name="T21" fmla="*/ 182 h 204"/>
                      <a:gd name="T22" fmla="*/ 9 w 106"/>
                      <a:gd name="T23" fmla="*/ 203 h 204"/>
                      <a:gd name="T24" fmla="*/ 15 w 106"/>
                      <a:gd name="T25" fmla="*/ 204 h 204"/>
                      <a:gd name="T26" fmla="*/ 17 w 106"/>
                      <a:gd name="T27" fmla="*/ 204 h 204"/>
                      <a:gd name="T28" fmla="*/ 8 w 106"/>
                      <a:gd name="T29" fmla="*/ 183 h 2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06" h="204">
                        <a:moveTo>
                          <a:pt x="8" y="183"/>
                        </a:moveTo>
                        <a:cubicBezTo>
                          <a:pt x="40" y="96"/>
                          <a:pt x="40" y="96"/>
                          <a:pt x="40" y="96"/>
                        </a:cubicBezTo>
                        <a:cubicBezTo>
                          <a:pt x="45" y="26"/>
                          <a:pt x="45" y="26"/>
                          <a:pt x="45" y="26"/>
                        </a:cubicBezTo>
                        <a:cubicBezTo>
                          <a:pt x="40" y="18"/>
                          <a:pt x="38" y="9"/>
                          <a:pt x="38" y="2"/>
                        </a:cubicBezTo>
                        <a:cubicBezTo>
                          <a:pt x="106" y="2"/>
                          <a:pt x="106" y="2"/>
                          <a:pt x="106" y="2"/>
                        </a:cubicBezTo>
                        <a:cubicBezTo>
                          <a:pt x="106" y="1"/>
                          <a:pt x="106" y="0"/>
                          <a:pt x="106" y="0"/>
                        </a:cubicBezTo>
                        <a:cubicBezTo>
                          <a:pt x="105" y="0"/>
                          <a:pt x="105" y="0"/>
                          <a:pt x="105" y="0"/>
                        </a:cubicBezTo>
                        <a:cubicBezTo>
                          <a:pt x="30" y="0"/>
                          <a:pt x="30" y="0"/>
                          <a:pt x="30" y="0"/>
                        </a:cubicBezTo>
                        <a:cubicBezTo>
                          <a:pt x="29" y="8"/>
                          <a:pt x="31" y="16"/>
                          <a:pt x="37" y="25"/>
                        </a:cubicBezTo>
                        <a:cubicBezTo>
                          <a:pt x="32" y="95"/>
                          <a:pt x="32" y="95"/>
                          <a:pt x="32" y="95"/>
                        </a:cubicBezTo>
                        <a:cubicBezTo>
                          <a:pt x="0" y="182"/>
                          <a:pt x="0" y="182"/>
                          <a:pt x="0" y="182"/>
                        </a:cubicBezTo>
                        <a:cubicBezTo>
                          <a:pt x="0" y="182"/>
                          <a:pt x="1" y="200"/>
                          <a:pt x="9" y="203"/>
                        </a:cubicBezTo>
                        <a:cubicBezTo>
                          <a:pt x="11" y="204"/>
                          <a:pt x="13" y="204"/>
                          <a:pt x="15" y="204"/>
                        </a:cubicBezTo>
                        <a:cubicBezTo>
                          <a:pt x="16" y="204"/>
                          <a:pt x="16" y="204"/>
                          <a:pt x="17" y="204"/>
                        </a:cubicBezTo>
                        <a:cubicBezTo>
                          <a:pt x="9" y="200"/>
                          <a:pt x="8" y="183"/>
                          <a:pt x="8" y="183"/>
                        </a:cubicBezTo>
                      </a:path>
                    </a:pathLst>
                  </a:custGeom>
                  <a:solidFill>
                    <a:srgbClr val="081629"/>
                  </a:solidFill>
                  <a:ln>
                    <a:noFill/>
                  </a:ln>
                  <a:extLst/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5" name="Freeform 247"/>
                  <p:cNvSpPr>
                    <a:spLocks/>
                  </p:cNvSpPr>
                  <p:nvPr/>
                </p:nvSpPr>
                <p:spPr bwMode="auto">
                  <a:xfrm>
                    <a:off x="4437798" y="4288479"/>
                    <a:ext cx="415546" cy="202885"/>
                  </a:xfrm>
                  <a:custGeom>
                    <a:avLst/>
                    <a:gdLst>
                      <a:gd name="T0" fmla="*/ 66 w 72"/>
                      <a:gd name="T1" fmla="*/ 17 h 35"/>
                      <a:gd name="T2" fmla="*/ 31 w 72"/>
                      <a:gd name="T3" fmla="*/ 0 h 35"/>
                      <a:gd name="T4" fmla="*/ 31 w 72"/>
                      <a:gd name="T5" fmla="*/ 0 h 35"/>
                      <a:gd name="T6" fmla="*/ 29 w 72"/>
                      <a:gd name="T7" fmla="*/ 0 h 35"/>
                      <a:gd name="T8" fmla="*/ 26 w 72"/>
                      <a:gd name="T9" fmla="*/ 3 h 35"/>
                      <a:gd name="T10" fmla="*/ 26 w 72"/>
                      <a:gd name="T11" fmla="*/ 3 h 35"/>
                      <a:gd name="T12" fmla="*/ 13 w 72"/>
                      <a:gd name="T13" fmla="*/ 12 h 35"/>
                      <a:gd name="T14" fmla="*/ 1 w 72"/>
                      <a:gd name="T15" fmla="*/ 5 h 35"/>
                      <a:gd name="T16" fmla="*/ 1 w 72"/>
                      <a:gd name="T17" fmla="*/ 30 h 35"/>
                      <a:gd name="T18" fmla="*/ 6 w 72"/>
                      <a:gd name="T19" fmla="*/ 35 h 35"/>
                      <a:gd name="T20" fmla="*/ 67 w 72"/>
                      <a:gd name="T21" fmla="*/ 35 h 35"/>
                      <a:gd name="T22" fmla="*/ 71 w 72"/>
                      <a:gd name="T23" fmla="*/ 31 h 35"/>
                      <a:gd name="T24" fmla="*/ 71 w 72"/>
                      <a:gd name="T25" fmla="*/ 23 h 35"/>
                      <a:gd name="T26" fmla="*/ 66 w 72"/>
                      <a:gd name="T27" fmla="*/ 17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72" h="35">
                        <a:moveTo>
                          <a:pt x="66" y="17"/>
                        </a:moveTo>
                        <a:cubicBezTo>
                          <a:pt x="60" y="14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30" y="0"/>
                          <a:pt x="29" y="0"/>
                        </a:cubicBezTo>
                        <a:cubicBezTo>
                          <a:pt x="27" y="0"/>
                          <a:pt x="26" y="1"/>
                          <a:pt x="26" y="3"/>
                        </a:cubicBezTo>
                        <a:cubicBezTo>
                          <a:pt x="26" y="3"/>
                          <a:pt x="26" y="3"/>
                          <a:pt x="26" y="3"/>
                        </a:cubicBezTo>
                        <a:cubicBezTo>
                          <a:pt x="25" y="6"/>
                          <a:pt x="21" y="12"/>
                          <a:pt x="13" y="12"/>
                        </a:cubicBezTo>
                        <a:cubicBezTo>
                          <a:pt x="1" y="5"/>
                          <a:pt x="1" y="5"/>
                          <a:pt x="1" y="5"/>
                        </a:cubicBezTo>
                        <a:cubicBezTo>
                          <a:pt x="1" y="30"/>
                          <a:pt x="1" y="30"/>
                          <a:pt x="1" y="30"/>
                        </a:cubicBezTo>
                        <a:cubicBezTo>
                          <a:pt x="1" y="30"/>
                          <a:pt x="0" y="35"/>
                          <a:pt x="6" y="35"/>
                        </a:cubicBezTo>
                        <a:cubicBezTo>
                          <a:pt x="67" y="35"/>
                          <a:pt x="67" y="35"/>
                          <a:pt x="67" y="35"/>
                        </a:cubicBezTo>
                        <a:cubicBezTo>
                          <a:pt x="67" y="35"/>
                          <a:pt x="71" y="35"/>
                          <a:pt x="71" y="31"/>
                        </a:cubicBezTo>
                        <a:cubicBezTo>
                          <a:pt x="71" y="23"/>
                          <a:pt x="71" y="23"/>
                          <a:pt x="71" y="23"/>
                        </a:cubicBezTo>
                        <a:cubicBezTo>
                          <a:pt x="71" y="23"/>
                          <a:pt x="72" y="20"/>
                          <a:pt x="66" y="17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6" name="Freeform 248"/>
                  <p:cNvSpPr>
                    <a:spLocks/>
                  </p:cNvSpPr>
                  <p:nvPr/>
                </p:nvSpPr>
                <p:spPr bwMode="auto">
                  <a:xfrm>
                    <a:off x="4611347" y="3298499"/>
                    <a:ext cx="559766" cy="1197752"/>
                  </a:xfrm>
                  <a:custGeom>
                    <a:avLst/>
                    <a:gdLst>
                      <a:gd name="T0" fmla="*/ 96 w 97"/>
                      <a:gd name="T1" fmla="*/ 84 h 207"/>
                      <a:gd name="T2" fmla="*/ 77 w 97"/>
                      <a:gd name="T3" fmla="*/ 0 h 207"/>
                      <a:gd name="T4" fmla="*/ 33 w 97"/>
                      <a:gd name="T5" fmla="*/ 0 h 207"/>
                      <a:gd name="T6" fmla="*/ 0 w 97"/>
                      <a:gd name="T7" fmla="*/ 0 h 207"/>
                      <a:gd name="T8" fmla="*/ 43 w 97"/>
                      <a:gd name="T9" fmla="*/ 42 h 207"/>
                      <a:gd name="T10" fmla="*/ 58 w 97"/>
                      <a:gd name="T11" fmla="*/ 90 h 207"/>
                      <a:gd name="T12" fmla="*/ 44 w 97"/>
                      <a:gd name="T13" fmla="*/ 187 h 207"/>
                      <a:gd name="T14" fmla="*/ 57 w 97"/>
                      <a:gd name="T15" fmla="*/ 207 h 207"/>
                      <a:gd name="T16" fmla="*/ 60 w 97"/>
                      <a:gd name="T17" fmla="*/ 207 h 207"/>
                      <a:gd name="T18" fmla="*/ 74 w 97"/>
                      <a:gd name="T19" fmla="*/ 194 h 207"/>
                      <a:gd name="T20" fmla="*/ 96 w 97"/>
                      <a:gd name="T21" fmla="*/ 92 h 207"/>
                      <a:gd name="T22" fmla="*/ 96 w 97"/>
                      <a:gd name="T23" fmla="*/ 84 h 2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7" h="207">
                        <a:moveTo>
                          <a:pt x="96" y="84"/>
                        </a:moveTo>
                        <a:cubicBezTo>
                          <a:pt x="77" y="0"/>
                          <a:pt x="77" y="0"/>
                          <a:pt x="77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1" y="36"/>
                          <a:pt x="43" y="42"/>
                        </a:cubicBezTo>
                        <a:cubicBezTo>
                          <a:pt x="58" y="90"/>
                          <a:pt x="58" y="90"/>
                          <a:pt x="58" y="90"/>
                        </a:cubicBezTo>
                        <a:cubicBezTo>
                          <a:pt x="44" y="187"/>
                          <a:pt x="44" y="187"/>
                          <a:pt x="44" y="187"/>
                        </a:cubicBezTo>
                        <a:cubicBezTo>
                          <a:pt x="42" y="196"/>
                          <a:pt x="48" y="205"/>
                          <a:pt x="57" y="207"/>
                        </a:cubicBezTo>
                        <a:cubicBezTo>
                          <a:pt x="58" y="207"/>
                          <a:pt x="59" y="207"/>
                          <a:pt x="60" y="207"/>
                        </a:cubicBezTo>
                        <a:cubicBezTo>
                          <a:pt x="68" y="207"/>
                          <a:pt x="73" y="202"/>
                          <a:pt x="74" y="194"/>
                        </a:cubicBezTo>
                        <a:cubicBezTo>
                          <a:pt x="96" y="92"/>
                          <a:pt x="96" y="92"/>
                          <a:pt x="96" y="92"/>
                        </a:cubicBezTo>
                        <a:cubicBezTo>
                          <a:pt x="97" y="90"/>
                          <a:pt x="96" y="87"/>
                          <a:pt x="96" y="84"/>
                        </a:cubicBezTo>
                      </a:path>
                    </a:pathLst>
                  </a:custGeom>
                  <a:solidFill>
                    <a:srgbClr val="002050"/>
                  </a:solidFill>
                  <a:ln>
                    <a:noFill/>
                  </a:ln>
                  <a:extLst/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7" name="Freeform 249"/>
                  <p:cNvSpPr>
                    <a:spLocks/>
                  </p:cNvSpPr>
                  <p:nvPr/>
                </p:nvSpPr>
                <p:spPr bwMode="auto">
                  <a:xfrm>
                    <a:off x="4860676" y="4330032"/>
                    <a:ext cx="415546" cy="202885"/>
                  </a:xfrm>
                  <a:custGeom>
                    <a:avLst/>
                    <a:gdLst>
                      <a:gd name="T0" fmla="*/ 66 w 72"/>
                      <a:gd name="T1" fmla="*/ 17 h 35"/>
                      <a:gd name="T2" fmla="*/ 31 w 72"/>
                      <a:gd name="T3" fmla="*/ 1 h 35"/>
                      <a:gd name="T4" fmla="*/ 31 w 72"/>
                      <a:gd name="T5" fmla="*/ 1 h 35"/>
                      <a:gd name="T6" fmla="*/ 29 w 72"/>
                      <a:gd name="T7" fmla="*/ 0 h 35"/>
                      <a:gd name="T8" fmla="*/ 25 w 72"/>
                      <a:gd name="T9" fmla="*/ 3 h 35"/>
                      <a:gd name="T10" fmla="*/ 25 w 72"/>
                      <a:gd name="T11" fmla="*/ 3 h 35"/>
                      <a:gd name="T12" fmla="*/ 13 w 72"/>
                      <a:gd name="T13" fmla="*/ 12 h 35"/>
                      <a:gd name="T14" fmla="*/ 1 w 72"/>
                      <a:gd name="T15" fmla="*/ 5 h 35"/>
                      <a:gd name="T16" fmla="*/ 1 w 72"/>
                      <a:gd name="T17" fmla="*/ 30 h 35"/>
                      <a:gd name="T18" fmla="*/ 6 w 72"/>
                      <a:gd name="T19" fmla="*/ 35 h 35"/>
                      <a:gd name="T20" fmla="*/ 67 w 72"/>
                      <a:gd name="T21" fmla="*/ 35 h 35"/>
                      <a:gd name="T22" fmla="*/ 71 w 72"/>
                      <a:gd name="T23" fmla="*/ 31 h 35"/>
                      <a:gd name="T24" fmla="*/ 71 w 72"/>
                      <a:gd name="T25" fmla="*/ 23 h 35"/>
                      <a:gd name="T26" fmla="*/ 66 w 72"/>
                      <a:gd name="T27" fmla="*/ 17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72" h="35">
                        <a:moveTo>
                          <a:pt x="66" y="17"/>
                        </a:moveTo>
                        <a:cubicBezTo>
                          <a:pt x="60" y="14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0" y="0"/>
                          <a:pt x="30" y="0"/>
                          <a:pt x="29" y="0"/>
                        </a:cubicBezTo>
                        <a:cubicBezTo>
                          <a:pt x="27" y="0"/>
                          <a:pt x="26" y="2"/>
                          <a:pt x="25" y="3"/>
                        </a:cubicBezTo>
                        <a:cubicBezTo>
                          <a:pt x="25" y="3"/>
                          <a:pt x="25" y="3"/>
                          <a:pt x="25" y="3"/>
                        </a:cubicBezTo>
                        <a:cubicBezTo>
                          <a:pt x="25" y="6"/>
                          <a:pt x="21" y="12"/>
                          <a:pt x="13" y="12"/>
                        </a:cubicBezTo>
                        <a:cubicBezTo>
                          <a:pt x="1" y="5"/>
                          <a:pt x="1" y="5"/>
                          <a:pt x="1" y="5"/>
                        </a:cubicBezTo>
                        <a:cubicBezTo>
                          <a:pt x="1" y="30"/>
                          <a:pt x="1" y="30"/>
                          <a:pt x="1" y="30"/>
                        </a:cubicBezTo>
                        <a:cubicBezTo>
                          <a:pt x="1" y="30"/>
                          <a:pt x="0" y="35"/>
                          <a:pt x="6" y="35"/>
                        </a:cubicBezTo>
                        <a:cubicBezTo>
                          <a:pt x="67" y="35"/>
                          <a:pt x="67" y="35"/>
                          <a:pt x="67" y="35"/>
                        </a:cubicBezTo>
                        <a:cubicBezTo>
                          <a:pt x="67" y="35"/>
                          <a:pt x="71" y="35"/>
                          <a:pt x="71" y="31"/>
                        </a:cubicBezTo>
                        <a:cubicBezTo>
                          <a:pt x="71" y="23"/>
                          <a:pt x="71" y="23"/>
                          <a:pt x="71" y="23"/>
                        </a:cubicBezTo>
                        <a:cubicBezTo>
                          <a:pt x="71" y="23"/>
                          <a:pt x="72" y="20"/>
                          <a:pt x="66" y="17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8" name="Group 397"/>
                  <p:cNvGrpSpPr/>
                  <p:nvPr/>
                </p:nvGrpSpPr>
                <p:grpSpPr>
                  <a:xfrm>
                    <a:off x="3369526" y="3425608"/>
                    <a:ext cx="2740234" cy="1361527"/>
                    <a:chOff x="931453" y="3841764"/>
                    <a:chExt cx="3439964" cy="1013253"/>
                  </a:xfrm>
                </p:grpSpPr>
                <p:sp>
                  <p:nvSpPr>
                    <p:cNvPr id="474" name="Freeform 250"/>
                    <p:cNvSpPr>
                      <a:spLocks/>
                    </p:cNvSpPr>
                    <p:nvPr/>
                  </p:nvSpPr>
                  <p:spPr bwMode="auto">
                    <a:xfrm>
                      <a:off x="931453" y="3841764"/>
                      <a:ext cx="3439964" cy="1013253"/>
                    </a:xfrm>
                    <a:custGeom>
                      <a:avLst/>
                      <a:gdLst>
                        <a:gd name="T0" fmla="*/ 799 w 799"/>
                        <a:gd name="T1" fmla="*/ 19 h 235"/>
                        <a:gd name="T2" fmla="*/ 799 w 799"/>
                        <a:gd name="T3" fmla="*/ 19 h 235"/>
                        <a:gd name="T4" fmla="*/ 569 w 799"/>
                        <a:gd name="T5" fmla="*/ 0 h 235"/>
                        <a:gd name="T6" fmla="*/ 230 w 799"/>
                        <a:gd name="T7" fmla="*/ 0 h 235"/>
                        <a:gd name="T8" fmla="*/ 0 w 799"/>
                        <a:gd name="T9" fmla="*/ 19 h 235"/>
                        <a:gd name="T10" fmla="*/ 0 w 799"/>
                        <a:gd name="T11" fmla="*/ 31 h 235"/>
                        <a:gd name="T12" fmla="*/ 70 w 799"/>
                        <a:gd name="T13" fmla="*/ 44 h 235"/>
                        <a:gd name="T14" fmla="*/ 70 w 799"/>
                        <a:gd name="T15" fmla="*/ 61 h 235"/>
                        <a:gd name="T16" fmla="*/ 28 w 799"/>
                        <a:gd name="T17" fmla="*/ 226 h 235"/>
                        <a:gd name="T18" fmla="*/ 29 w 799"/>
                        <a:gd name="T19" fmla="*/ 235 h 235"/>
                        <a:gd name="T20" fmla="*/ 34 w 799"/>
                        <a:gd name="T21" fmla="*/ 233 h 235"/>
                        <a:gd name="T22" fmla="*/ 82 w 799"/>
                        <a:gd name="T23" fmla="*/ 66 h 235"/>
                        <a:gd name="T24" fmla="*/ 93 w 799"/>
                        <a:gd name="T25" fmla="*/ 46 h 235"/>
                        <a:gd name="T26" fmla="*/ 230 w 799"/>
                        <a:gd name="T27" fmla="*/ 50 h 235"/>
                        <a:gd name="T28" fmla="*/ 569 w 799"/>
                        <a:gd name="T29" fmla="*/ 50 h 235"/>
                        <a:gd name="T30" fmla="*/ 706 w 799"/>
                        <a:gd name="T31" fmla="*/ 46 h 235"/>
                        <a:gd name="T32" fmla="*/ 717 w 799"/>
                        <a:gd name="T33" fmla="*/ 66 h 235"/>
                        <a:gd name="T34" fmla="*/ 765 w 799"/>
                        <a:gd name="T35" fmla="*/ 233 h 235"/>
                        <a:gd name="T36" fmla="*/ 771 w 799"/>
                        <a:gd name="T37" fmla="*/ 235 h 235"/>
                        <a:gd name="T38" fmla="*/ 771 w 799"/>
                        <a:gd name="T39" fmla="*/ 226 h 235"/>
                        <a:gd name="T40" fmla="*/ 730 w 799"/>
                        <a:gd name="T41" fmla="*/ 61 h 235"/>
                        <a:gd name="T42" fmla="*/ 729 w 799"/>
                        <a:gd name="T43" fmla="*/ 44 h 235"/>
                        <a:gd name="T44" fmla="*/ 799 w 799"/>
                        <a:gd name="T45" fmla="*/ 31 h 235"/>
                        <a:gd name="T46" fmla="*/ 799 w 799"/>
                        <a:gd name="T47" fmla="*/ 30 h 235"/>
                        <a:gd name="T48" fmla="*/ 799 w 799"/>
                        <a:gd name="T49" fmla="*/ 19 h 2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799" h="235">
                          <a:moveTo>
                            <a:pt x="799" y="19"/>
                          </a:moveTo>
                          <a:cubicBezTo>
                            <a:pt x="799" y="19"/>
                            <a:pt x="799" y="19"/>
                            <a:pt x="799" y="19"/>
                          </a:cubicBezTo>
                          <a:cubicBezTo>
                            <a:pt x="799" y="8"/>
                            <a:pt x="695" y="0"/>
                            <a:pt x="569" y="0"/>
                          </a:cubicBezTo>
                          <a:cubicBezTo>
                            <a:pt x="230" y="0"/>
                            <a:pt x="230" y="0"/>
                            <a:pt x="230" y="0"/>
                          </a:cubicBezTo>
                          <a:cubicBezTo>
                            <a:pt x="104" y="0"/>
                            <a:pt x="0" y="8"/>
                            <a:pt x="0" y="19"/>
                          </a:cubicBezTo>
                          <a:cubicBezTo>
                            <a:pt x="0" y="31"/>
                            <a:pt x="0" y="31"/>
                            <a:pt x="0" y="31"/>
                          </a:cubicBezTo>
                          <a:cubicBezTo>
                            <a:pt x="0" y="36"/>
                            <a:pt x="27" y="41"/>
                            <a:pt x="70" y="44"/>
                          </a:cubicBezTo>
                          <a:cubicBezTo>
                            <a:pt x="71" y="51"/>
                            <a:pt x="70" y="61"/>
                            <a:pt x="70" y="61"/>
                          </a:cubicBezTo>
                          <a:cubicBezTo>
                            <a:pt x="70" y="61"/>
                            <a:pt x="30" y="219"/>
                            <a:pt x="28" y="226"/>
                          </a:cubicBezTo>
                          <a:cubicBezTo>
                            <a:pt x="26" y="233"/>
                            <a:pt x="25" y="235"/>
                            <a:pt x="29" y="235"/>
                          </a:cubicBezTo>
                          <a:cubicBezTo>
                            <a:pt x="32" y="235"/>
                            <a:pt x="34" y="233"/>
                            <a:pt x="34" y="233"/>
                          </a:cubicBezTo>
                          <a:cubicBezTo>
                            <a:pt x="34" y="233"/>
                            <a:pt x="75" y="93"/>
                            <a:pt x="82" y="66"/>
                          </a:cubicBezTo>
                          <a:cubicBezTo>
                            <a:pt x="84" y="56"/>
                            <a:pt x="89" y="50"/>
                            <a:pt x="93" y="46"/>
                          </a:cubicBezTo>
                          <a:cubicBezTo>
                            <a:pt x="131" y="48"/>
                            <a:pt x="179" y="50"/>
                            <a:pt x="230" y="50"/>
                          </a:cubicBezTo>
                          <a:cubicBezTo>
                            <a:pt x="569" y="50"/>
                            <a:pt x="569" y="50"/>
                            <a:pt x="569" y="50"/>
                          </a:cubicBezTo>
                          <a:cubicBezTo>
                            <a:pt x="620" y="50"/>
                            <a:pt x="668" y="48"/>
                            <a:pt x="706" y="46"/>
                          </a:cubicBezTo>
                          <a:cubicBezTo>
                            <a:pt x="711" y="50"/>
                            <a:pt x="715" y="56"/>
                            <a:pt x="717" y="66"/>
                          </a:cubicBezTo>
                          <a:cubicBezTo>
                            <a:pt x="724" y="93"/>
                            <a:pt x="765" y="233"/>
                            <a:pt x="765" y="233"/>
                          </a:cubicBezTo>
                          <a:cubicBezTo>
                            <a:pt x="765" y="233"/>
                            <a:pt x="767" y="235"/>
                            <a:pt x="771" y="235"/>
                          </a:cubicBezTo>
                          <a:cubicBezTo>
                            <a:pt x="774" y="235"/>
                            <a:pt x="773" y="233"/>
                            <a:pt x="771" y="226"/>
                          </a:cubicBezTo>
                          <a:cubicBezTo>
                            <a:pt x="769" y="219"/>
                            <a:pt x="730" y="61"/>
                            <a:pt x="730" y="61"/>
                          </a:cubicBezTo>
                          <a:cubicBezTo>
                            <a:pt x="730" y="61"/>
                            <a:pt x="729" y="51"/>
                            <a:pt x="729" y="44"/>
                          </a:cubicBezTo>
                          <a:cubicBezTo>
                            <a:pt x="772" y="41"/>
                            <a:pt x="799" y="36"/>
                            <a:pt x="799" y="31"/>
                          </a:cubicBezTo>
                          <a:cubicBezTo>
                            <a:pt x="799" y="31"/>
                            <a:pt x="799" y="30"/>
                            <a:pt x="799" y="30"/>
                          </a:cubicBezTo>
                          <a:lnTo>
                            <a:pt x="799" y="19"/>
                          </a:lnTo>
                          <a:close/>
                        </a:path>
                      </a:pathLst>
                    </a:custGeom>
                    <a:solidFill>
                      <a:srgbClr val="2C292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5" name="Freeform 251"/>
                    <p:cNvSpPr>
                      <a:spLocks/>
                    </p:cNvSpPr>
                    <p:nvPr/>
                  </p:nvSpPr>
                  <p:spPr bwMode="auto">
                    <a:xfrm>
                      <a:off x="931453" y="3923626"/>
                      <a:ext cx="3439964" cy="931391"/>
                    </a:xfrm>
                    <a:custGeom>
                      <a:avLst/>
                      <a:gdLst>
                        <a:gd name="T0" fmla="*/ 799 w 799"/>
                        <a:gd name="T1" fmla="*/ 0 h 216"/>
                        <a:gd name="T2" fmla="*/ 569 w 799"/>
                        <a:gd name="T3" fmla="*/ 19 h 216"/>
                        <a:gd name="T4" fmla="*/ 230 w 799"/>
                        <a:gd name="T5" fmla="*/ 19 h 216"/>
                        <a:gd name="T6" fmla="*/ 0 w 799"/>
                        <a:gd name="T7" fmla="*/ 0 h 216"/>
                        <a:gd name="T8" fmla="*/ 0 w 799"/>
                        <a:gd name="T9" fmla="*/ 12 h 216"/>
                        <a:gd name="T10" fmla="*/ 70 w 799"/>
                        <a:gd name="T11" fmla="*/ 25 h 216"/>
                        <a:gd name="T12" fmla="*/ 70 w 799"/>
                        <a:gd name="T13" fmla="*/ 42 h 216"/>
                        <a:gd name="T14" fmla="*/ 28 w 799"/>
                        <a:gd name="T15" fmla="*/ 207 h 216"/>
                        <a:gd name="T16" fmla="*/ 29 w 799"/>
                        <a:gd name="T17" fmla="*/ 216 h 216"/>
                        <a:gd name="T18" fmla="*/ 34 w 799"/>
                        <a:gd name="T19" fmla="*/ 214 h 216"/>
                        <a:gd name="T20" fmla="*/ 82 w 799"/>
                        <a:gd name="T21" fmla="*/ 47 h 216"/>
                        <a:gd name="T22" fmla="*/ 93 w 799"/>
                        <a:gd name="T23" fmla="*/ 27 h 216"/>
                        <a:gd name="T24" fmla="*/ 230 w 799"/>
                        <a:gd name="T25" fmla="*/ 31 h 216"/>
                        <a:gd name="T26" fmla="*/ 569 w 799"/>
                        <a:gd name="T27" fmla="*/ 31 h 216"/>
                        <a:gd name="T28" fmla="*/ 706 w 799"/>
                        <a:gd name="T29" fmla="*/ 27 h 216"/>
                        <a:gd name="T30" fmla="*/ 717 w 799"/>
                        <a:gd name="T31" fmla="*/ 47 h 216"/>
                        <a:gd name="T32" fmla="*/ 765 w 799"/>
                        <a:gd name="T33" fmla="*/ 214 h 216"/>
                        <a:gd name="T34" fmla="*/ 771 w 799"/>
                        <a:gd name="T35" fmla="*/ 216 h 216"/>
                        <a:gd name="T36" fmla="*/ 771 w 799"/>
                        <a:gd name="T37" fmla="*/ 207 h 216"/>
                        <a:gd name="T38" fmla="*/ 730 w 799"/>
                        <a:gd name="T39" fmla="*/ 42 h 216"/>
                        <a:gd name="T40" fmla="*/ 729 w 799"/>
                        <a:gd name="T41" fmla="*/ 25 h 216"/>
                        <a:gd name="T42" fmla="*/ 799 w 799"/>
                        <a:gd name="T43" fmla="*/ 12 h 216"/>
                        <a:gd name="T44" fmla="*/ 799 w 799"/>
                        <a:gd name="T45" fmla="*/ 11 h 216"/>
                        <a:gd name="T46" fmla="*/ 799 w 799"/>
                        <a:gd name="T47" fmla="*/ 0 h 2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799" h="216">
                          <a:moveTo>
                            <a:pt x="799" y="0"/>
                          </a:moveTo>
                          <a:cubicBezTo>
                            <a:pt x="794" y="11"/>
                            <a:pt x="693" y="19"/>
                            <a:pt x="569" y="19"/>
                          </a:cubicBezTo>
                          <a:cubicBezTo>
                            <a:pt x="230" y="19"/>
                            <a:pt x="230" y="19"/>
                            <a:pt x="230" y="19"/>
                          </a:cubicBezTo>
                          <a:cubicBezTo>
                            <a:pt x="104" y="19"/>
                            <a:pt x="0" y="10"/>
                            <a:pt x="0" y="0"/>
                          </a:cubicBezTo>
                          <a:cubicBezTo>
                            <a:pt x="0" y="12"/>
                            <a:pt x="0" y="12"/>
                            <a:pt x="0" y="12"/>
                          </a:cubicBezTo>
                          <a:cubicBezTo>
                            <a:pt x="0" y="17"/>
                            <a:pt x="27" y="22"/>
                            <a:pt x="70" y="25"/>
                          </a:cubicBezTo>
                          <a:cubicBezTo>
                            <a:pt x="71" y="32"/>
                            <a:pt x="70" y="42"/>
                            <a:pt x="70" y="42"/>
                          </a:cubicBezTo>
                          <a:cubicBezTo>
                            <a:pt x="70" y="42"/>
                            <a:pt x="30" y="200"/>
                            <a:pt x="28" y="207"/>
                          </a:cubicBezTo>
                          <a:cubicBezTo>
                            <a:pt x="26" y="214"/>
                            <a:pt x="25" y="216"/>
                            <a:pt x="29" y="216"/>
                          </a:cubicBezTo>
                          <a:cubicBezTo>
                            <a:pt x="32" y="216"/>
                            <a:pt x="34" y="214"/>
                            <a:pt x="34" y="214"/>
                          </a:cubicBezTo>
                          <a:cubicBezTo>
                            <a:pt x="34" y="214"/>
                            <a:pt x="75" y="74"/>
                            <a:pt x="82" y="47"/>
                          </a:cubicBezTo>
                          <a:cubicBezTo>
                            <a:pt x="84" y="37"/>
                            <a:pt x="89" y="31"/>
                            <a:pt x="93" y="27"/>
                          </a:cubicBezTo>
                          <a:cubicBezTo>
                            <a:pt x="131" y="29"/>
                            <a:pt x="179" y="31"/>
                            <a:pt x="230" y="31"/>
                          </a:cubicBezTo>
                          <a:cubicBezTo>
                            <a:pt x="569" y="31"/>
                            <a:pt x="569" y="31"/>
                            <a:pt x="569" y="31"/>
                          </a:cubicBezTo>
                          <a:cubicBezTo>
                            <a:pt x="620" y="31"/>
                            <a:pt x="668" y="29"/>
                            <a:pt x="706" y="27"/>
                          </a:cubicBezTo>
                          <a:cubicBezTo>
                            <a:pt x="711" y="31"/>
                            <a:pt x="715" y="37"/>
                            <a:pt x="717" y="47"/>
                          </a:cubicBezTo>
                          <a:cubicBezTo>
                            <a:pt x="724" y="74"/>
                            <a:pt x="765" y="214"/>
                            <a:pt x="765" y="214"/>
                          </a:cubicBezTo>
                          <a:cubicBezTo>
                            <a:pt x="765" y="214"/>
                            <a:pt x="767" y="216"/>
                            <a:pt x="771" y="216"/>
                          </a:cubicBezTo>
                          <a:cubicBezTo>
                            <a:pt x="774" y="216"/>
                            <a:pt x="773" y="214"/>
                            <a:pt x="771" y="207"/>
                          </a:cubicBezTo>
                          <a:cubicBezTo>
                            <a:pt x="769" y="200"/>
                            <a:pt x="730" y="42"/>
                            <a:pt x="730" y="42"/>
                          </a:cubicBezTo>
                          <a:cubicBezTo>
                            <a:pt x="730" y="42"/>
                            <a:pt x="729" y="32"/>
                            <a:pt x="729" y="25"/>
                          </a:cubicBezTo>
                          <a:cubicBezTo>
                            <a:pt x="772" y="22"/>
                            <a:pt x="799" y="17"/>
                            <a:pt x="799" y="12"/>
                          </a:cubicBezTo>
                          <a:cubicBezTo>
                            <a:pt x="799" y="12"/>
                            <a:pt x="799" y="11"/>
                            <a:pt x="799" y="11"/>
                          </a:cubicBezTo>
                          <a:lnTo>
                            <a:pt x="799" y="0"/>
                          </a:lnTo>
                          <a:close/>
                        </a:path>
                      </a:pathLst>
                    </a:custGeom>
                    <a:solidFill>
                      <a:srgbClr val="2C292A">
                        <a:lumMod val="75000"/>
                        <a:lumOff val="2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399" name="Freeform 257"/>
                  <p:cNvSpPr>
                    <a:spLocks/>
                  </p:cNvSpPr>
                  <p:nvPr/>
                </p:nvSpPr>
                <p:spPr bwMode="auto">
                  <a:xfrm>
                    <a:off x="3491748" y="3207033"/>
                    <a:ext cx="105109" cy="131997"/>
                  </a:xfrm>
                  <a:custGeom>
                    <a:avLst/>
                    <a:gdLst>
                      <a:gd name="T0" fmla="*/ 43 w 43"/>
                      <a:gd name="T1" fmla="*/ 54 h 54"/>
                      <a:gd name="T2" fmla="*/ 26 w 43"/>
                      <a:gd name="T3" fmla="*/ 9 h 54"/>
                      <a:gd name="T4" fmla="*/ 2 w 43"/>
                      <a:gd name="T5" fmla="*/ 0 h 54"/>
                      <a:gd name="T6" fmla="*/ 0 w 43"/>
                      <a:gd name="T7" fmla="*/ 19 h 54"/>
                      <a:gd name="T8" fmla="*/ 43 w 43"/>
                      <a:gd name="T9" fmla="*/ 54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3" h="54">
                        <a:moveTo>
                          <a:pt x="43" y="54"/>
                        </a:moveTo>
                        <a:lnTo>
                          <a:pt x="26" y="9"/>
                        </a:lnTo>
                        <a:lnTo>
                          <a:pt x="2" y="0"/>
                        </a:lnTo>
                        <a:lnTo>
                          <a:pt x="0" y="19"/>
                        </a:lnTo>
                        <a:lnTo>
                          <a:pt x="43" y="5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0" name="Freeform 256"/>
                  <p:cNvSpPr>
                    <a:spLocks/>
                  </p:cNvSpPr>
                  <p:nvPr/>
                </p:nvSpPr>
                <p:spPr bwMode="auto">
                  <a:xfrm rot="1274502">
                    <a:off x="3533421" y="3115195"/>
                    <a:ext cx="68443" cy="46445"/>
                  </a:xfrm>
                  <a:custGeom>
                    <a:avLst/>
                    <a:gdLst>
                      <a:gd name="T0" fmla="*/ 11 w 12"/>
                      <a:gd name="T1" fmla="*/ 8 h 8"/>
                      <a:gd name="T2" fmla="*/ 12 w 12"/>
                      <a:gd name="T3" fmla="*/ 1 h 8"/>
                      <a:gd name="T4" fmla="*/ 0 w 12"/>
                      <a:gd name="T5" fmla="*/ 0 h 8"/>
                      <a:gd name="T6" fmla="*/ 11 w 12"/>
                      <a:gd name="T7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" h="8">
                        <a:moveTo>
                          <a:pt x="11" y="8"/>
                        </a:move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1"/>
                          <a:pt x="5" y="6"/>
                          <a:pt x="11" y="8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1" name="Freeform 263"/>
                  <p:cNvSpPr>
                    <a:spLocks/>
                  </p:cNvSpPr>
                  <p:nvPr/>
                </p:nvSpPr>
                <p:spPr bwMode="auto">
                  <a:xfrm rot="1274502">
                    <a:off x="3540949" y="3116607"/>
                    <a:ext cx="68443" cy="4888"/>
                  </a:xfrm>
                  <a:custGeom>
                    <a:avLst/>
                    <a:gdLst>
                      <a:gd name="T0" fmla="*/ 0 w 12"/>
                      <a:gd name="T1" fmla="*/ 0 h 1"/>
                      <a:gd name="T2" fmla="*/ 12 w 12"/>
                      <a:gd name="T3" fmla="*/ 1 h 1"/>
                      <a:gd name="T4" fmla="*/ 12 w 12"/>
                      <a:gd name="T5" fmla="*/ 1 h 1"/>
                      <a:gd name="T6" fmla="*/ 0 w 12"/>
                      <a:gd name="T7" fmla="*/ 0 h 1"/>
                      <a:gd name="T8" fmla="*/ 0 w 12"/>
                      <a:gd name="T9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">
                        <a:moveTo>
                          <a:pt x="0" y="0"/>
                        </a:move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FBD9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2" name="Freeform 269"/>
                  <p:cNvSpPr>
                    <a:spLocks/>
                  </p:cNvSpPr>
                  <p:nvPr/>
                </p:nvSpPr>
                <p:spPr bwMode="auto">
                  <a:xfrm>
                    <a:off x="3323083" y="3170366"/>
                    <a:ext cx="227329" cy="180885"/>
                  </a:xfrm>
                  <a:custGeom>
                    <a:avLst/>
                    <a:gdLst>
                      <a:gd name="T0" fmla="*/ 0 w 93"/>
                      <a:gd name="T1" fmla="*/ 31 h 74"/>
                      <a:gd name="T2" fmla="*/ 17 w 93"/>
                      <a:gd name="T3" fmla="*/ 0 h 74"/>
                      <a:gd name="T4" fmla="*/ 90 w 93"/>
                      <a:gd name="T5" fmla="*/ 29 h 74"/>
                      <a:gd name="T6" fmla="*/ 93 w 93"/>
                      <a:gd name="T7" fmla="*/ 74 h 74"/>
                      <a:gd name="T8" fmla="*/ 0 w 93"/>
                      <a:gd name="T9" fmla="*/ 31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3" h="74">
                        <a:moveTo>
                          <a:pt x="0" y="31"/>
                        </a:moveTo>
                        <a:lnTo>
                          <a:pt x="17" y="0"/>
                        </a:lnTo>
                        <a:lnTo>
                          <a:pt x="90" y="29"/>
                        </a:lnTo>
                        <a:lnTo>
                          <a:pt x="93" y="74"/>
                        </a:lnTo>
                        <a:lnTo>
                          <a:pt x="0" y="3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3" name="Freeform 274"/>
                  <p:cNvSpPr>
                    <a:spLocks/>
                  </p:cNvSpPr>
                  <p:nvPr/>
                </p:nvSpPr>
                <p:spPr bwMode="auto">
                  <a:xfrm>
                    <a:off x="3051756" y="3321919"/>
                    <a:ext cx="706430" cy="1632854"/>
                  </a:xfrm>
                  <a:custGeom>
                    <a:avLst/>
                    <a:gdLst>
                      <a:gd name="T0" fmla="*/ 7 w 122"/>
                      <a:gd name="T1" fmla="*/ 276 h 282"/>
                      <a:gd name="T2" fmla="*/ 44 w 122"/>
                      <a:gd name="T3" fmla="*/ 156 h 282"/>
                      <a:gd name="T4" fmla="*/ 29 w 122"/>
                      <a:gd name="T5" fmla="*/ 156 h 282"/>
                      <a:gd name="T6" fmla="*/ 29 w 122"/>
                      <a:gd name="T7" fmla="*/ 156 h 282"/>
                      <a:gd name="T8" fmla="*/ 16 w 122"/>
                      <a:gd name="T9" fmla="*/ 145 h 282"/>
                      <a:gd name="T10" fmla="*/ 1 w 122"/>
                      <a:gd name="T11" fmla="*/ 15 h 282"/>
                      <a:gd name="T12" fmla="*/ 12 w 122"/>
                      <a:gd name="T13" fmla="*/ 1 h 282"/>
                      <a:gd name="T14" fmla="*/ 25 w 122"/>
                      <a:gd name="T15" fmla="*/ 12 h 282"/>
                      <a:gd name="T16" fmla="*/ 40 w 122"/>
                      <a:gd name="T17" fmla="*/ 131 h 282"/>
                      <a:gd name="T18" fmla="*/ 110 w 122"/>
                      <a:gd name="T19" fmla="*/ 132 h 282"/>
                      <a:gd name="T20" fmla="*/ 122 w 122"/>
                      <a:gd name="T21" fmla="*/ 145 h 282"/>
                      <a:gd name="T22" fmla="*/ 109 w 122"/>
                      <a:gd name="T23" fmla="*/ 157 h 282"/>
                      <a:gd name="T24" fmla="*/ 83 w 122"/>
                      <a:gd name="T25" fmla="*/ 157 h 282"/>
                      <a:gd name="T26" fmla="*/ 119 w 122"/>
                      <a:gd name="T27" fmla="*/ 278 h 282"/>
                      <a:gd name="T28" fmla="*/ 117 w 122"/>
                      <a:gd name="T29" fmla="*/ 282 h 282"/>
                      <a:gd name="T30" fmla="*/ 116 w 122"/>
                      <a:gd name="T31" fmla="*/ 282 h 282"/>
                      <a:gd name="T32" fmla="*/ 113 w 122"/>
                      <a:gd name="T33" fmla="*/ 280 h 282"/>
                      <a:gd name="T34" fmla="*/ 77 w 122"/>
                      <a:gd name="T35" fmla="*/ 157 h 282"/>
                      <a:gd name="T36" fmla="*/ 51 w 122"/>
                      <a:gd name="T37" fmla="*/ 157 h 282"/>
                      <a:gd name="T38" fmla="*/ 13 w 122"/>
                      <a:gd name="T39" fmla="*/ 278 h 282"/>
                      <a:gd name="T40" fmla="*/ 10 w 122"/>
                      <a:gd name="T41" fmla="*/ 280 h 282"/>
                      <a:gd name="T42" fmla="*/ 9 w 122"/>
                      <a:gd name="T43" fmla="*/ 280 h 282"/>
                      <a:gd name="T44" fmla="*/ 7 w 122"/>
                      <a:gd name="T45" fmla="*/ 276 h 2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22" h="282">
                        <a:moveTo>
                          <a:pt x="7" y="276"/>
                        </a:moveTo>
                        <a:cubicBezTo>
                          <a:pt x="44" y="156"/>
                          <a:pt x="44" y="156"/>
                          <a:pt x="44" y="156"/>
                        </a:cubicBezTo>
                        <a:cubicBezTo>
                          <a:pt x="44" y="156"/>
                          <a:pt x="29" y="156"/>
                          <a:pt x="29" y="156"/>
                        </a:cubicBezTo>
                        <a:cubicBezTo>
                          <a:pt x="29" y="156"/>
                          <a:pt x="29" y="156"/>
                          <a:pt x="29" y="156"/>
                        </a:cubicBezTo>
                        <a:cubicBezTo>
                          <a:pt x="22" y="156"/>
                          <a:pt x="17" y="151"/>
                          <a:pt x="16" y="145"/>
                        </a:cubicBezTo>
                        <a:cubicBezTo>
                          <a:pt x="1" y="15"/>
                          <a:pt x="1" y="15"/>
                          <a:pt x="1" y="15"/>
                        </a:cubicBezTo>
                        <a:cubicBezTo>
                          <a:pt x="0" y="8"/>
                          <a:pt x="5" y="2"/>
                          <a:pt x="12" y="1"/>
                        </a:cubicBezTo>
                        <a:cubicBezTo>
                          <a:pt x="18" y="0"/>
                          <a:pt x="25" y="5"/>
                          <a:pt x="25" y="12"/>
                        </a:cubicBezTo>
                        <a:cubicBezTo>
                          <a:pt x="40" y="131"/>
                          <a:pt x="40" y="131"/>
                          <a:pt x="40" y="131"/>
                        </a:cubicBezTo>
                        <a:cubicBezTo>
                          <a:pt x="110" y="132"/>
                          <a:pt x="110" y="132"/>
                          <a:pt x="110" y="132"/>
                        </a:cubicBezTo>
                        <a:cubicBezTo>
                          <a:pt x="117" y="132"/>
                          <a:pt x="122" y="138"/>
                          <a:pt x="122" y="145"/>
                        </a:cubicBezTo>
                        <a:cubicBezTo>
                          <a:pt x="122" y="152"/>
                          <a:pt x="116" y="157"/>
                          <a:pt x="109" y="157"/>
                        </a:cubicBezTo>
                        <a:cubicBezTo>
                          <a:pt x="83" y="157"/>
                          <a:pt x="83" y="157"/>
                          <a:pt x="83" y="157"/>
                        </a:cubicBezTo>
                        <a:cubicBezTo>
                          <a:pt x="119" y="278"/>
                          <a:pt x="119" y="278"/>
                          <a:pt x="119" y="278"/>
                        </a:cubicBezTo>
                        <a:cubicBezTo>
                          <a:pt x="120" y="280"/>
                          <a:pt x="119" y="282"/>
                          <a:pt x="117" y="282"/>
                        </a:cubicBezTo>
                        <a:cubicBezTo>
                          <a:pt x="117" y="282"/>
                          <a:pt x="117" y="282"/>
                          <a:pt x="116" y="282"/>
                        </a:cubicBezTo>
                        <a:cubicBezTo>
                          <a:pt x="115" y="282"/>
                          <a:pt x="114" y="281"/>
                          <a:pt x="113" y="280"/>
                        </a:cubicBezTo>
                        <a:cubicBezTo>
                          <a:pt x="77" y="157"/>
                          <a:pt x="77" y="157"/>
                          <a:pt x="77" y="157"/>
                        </a:cubicBezTo>
                        <a:cubicBezTo>
                          <a:pt x="51" y="157"/>
                          <a:pt x="51" y="157"/>
                          <a:pt x="51" y="157"/>
                        </a:cubicBezTo>
                        <a:cubicBezTo>
                          <a:pt x="13" y="278"/>
                          <a:pt x="13" y="278"/>
                          <a:pt x="13" y="278"/>
                        </a:cubicBezTo>
                        <a:cubicBezTo>
                          <a:pt x="12" y="279"/>
                          <a:pt x="11" y="280"/>
                          <a:pt x="10" y="280"/>
                        </a:cubicBezTo>
                        <a:cubicBezTo>
                          <a:pt x="9" y="280"/>
                          <a:pt x="9" y="280"/>
                          <a:pt x="9" y="280"/>
                        </a:cubicBezTo>
                        <a:cubicBezTo>
                          <a:pt x="7" y="279"/>
                          <a:pt x="6" y="277"/>
                          <a:pt x="7" y="276"/>
                        </a:cubicBezTo>
                      </a:path>
                    </a:pathLst>
                  </a:custGeom>
                  <a:solidFill>
                    <a:srgbClr val="F084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4" name="Freeform 226"/>
                  <p:cNvSpPr>
                    <a:spLocks/>
                  </p:cNvSpPr>
                  <p:nvPr/>
                </p:nvSpPr>
                <p:spPr bwMode="auto">
                  <a:xfrm>
                    <a:off x="5014672" y="2171308"/>
                    <a:ext cx="41555" cy="39110"/>
                  </a:xfrm>
                  <a:prstGeom prst="ellipse">
                    <a:avLst/>
                  </a:prstGeom>
                  <a:solidFill>
                    <a:srgbClr val="19191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405" name="Picture 404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916951" y="2130437"/>
                    <a:ext cx="592935" cy="592935"/>
                  </a:xfrm>
                  <a:prstGeom prst="rect">
                    <a:avLst/>
                  </a:prstGeom>
                </p:spPr>
              </p:pic>
              <p:grpSp>
                <p:nvGrpSpPr>
                  <p:cNvPr id="406" name="Group 405"/>
                  <p:cNvGrpSpPr/>
                  <p:nvPr/>
                </p:nvGrpSpPr>
                <p:grpSpPr>
                  <a:xfrm rot="419975">
                    <a:off x="4505675" y="3060029"/>
                    <a:ext cx="726941" cy="726941"/>
                    <a:chOff x="7492442" y="362509"/>
                    <a:chExt cx="778197" cy="778197"/>
                  </a:xfrm>
                  <a:scene3d>
                    <a:camera prst="perspectiveRelaxedModerately"/>
                    <a:lightRig rig="threePt" dir="t"/>
                  </a:scene3d>
                </p:grpSpPr>
                <p:grpSp>
                  <p:nvGrpSpPr>
                    <p:cNvPr id="467" name="Group 466"/>
                    <p:cNvGrpSpPr/>
                    <p:nvPr/>
                  </p:nvGrpSpPr>
                  <p:grpSpPr>
                    <a:xfrm>
                      <a:off x="7684770" y="570101"/>
                      <a:ext cx="488126" cy="434645"/>
                      <a:chOff x="7684797" y="570101"/>
                      <a:chExt cx="488099" cy="434645"/>
                    </a:xfrm>
                  </p:grpSpPr>
                  <p:sp>
                    <p:nvSpPr>
                      <p:cNvPr id="469" name="Oval 468"/>
                      <p:cNvSpPr/>
                      <p:nvPr/>
                    </p:nvSpPr>
                    <p:spPr bwMode="auto">
                      <a:xfrm>
                        <a:off x="7684797" y="570101"/>
                        <a:ext cx="310516" cy="154048"/>
                      </a:xfrm>
                      <a:prstGeom prst="ellipse">
                        <a:avLst/>
                      </a:prstGeom>
                      <a:solidFill>
                        <a:srgbClr val="F1EFED"/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04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353" b="0" i="0" u="none" strike="noStrike" kern="0" cap="none" spc="0" normalizeH="0" baseline="0" noProof="0" err="1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470" name="Oval 469"/>
                      <p:cNvSpPr/>
                      <p:nvPr/>
                    </p:nvSpPr>
                    <p:spPr bwMode="auto">
                      <a:xfrm rot="19273322">
                        <a:off x="7843188" y="656662"/>
                        <a:ext cx="218452" cy="331076"/>
                      </a:xfrm>
                      <a:prstGeom prst="ellipse">
                        <a:avLst/>
                      </a:prstGeom>
                      <a:solidFill>
                        <a:srgbClr val="F1EFED"/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04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353" b="0" i="0" u="none" strike="noStrike" kern="0" cap="none" spc="0" normalizeH="0" baseline="0" noProof="0" err="1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471" name="Oval 470"/>
                      <p:cNvSpPr/>
                      <p:nvPr/>
                    </p:nvSpPr>
                    <p:spPr bwMode="auto">
                      <a:xfrm rot="19273322">
                        <a:off x="7930484" y="620741"/>
                        <a:ext cx="218451" cy="331076"/>
                      </a:xfrm>
                      <a:prstGeom prst="ellipse">
                        <a:avLst/>
                      </a:prstGeom>
                      <a:solidFill>
                        <a:srgbClr val="F1EFED"/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04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353" b="0" i="0" u="none" strike="noStrike" kern="0" cap="none" spc="0" normalizeH="0" baseline="0" noProof="0" err="1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472" name="Oval 471"/>
                      <p:cNvSpPr/>
                      <p:nvPr/>
                    </p:nvSpPr>
                    <p:spPr bwMode="auto">
                      <a:xfrm rot="19273322">
                        <a:off x="7939161" y="673670"/>
                        <a:ext cx="218451" cy="331076"/>
                      </a:xfrm>
                      <a:prstGeom prst="ellipse">
                        <a:avLst/>
                      </a:prstGeom>
                      <a:solidFill>
                        <a:srgbClr val="F1EFED"/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04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353" b="0" i="0" u="none" strike="noStrike" kern="0" cap="none" spc="0" normalizeH="0" baseline="0" noProof="0" err="1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473" name="Oval 472"/>
                      <p:cNvSpPr/>
                      <p:nvPr/>
                    </p:nvSpPr>
                    <p:spPr bwMode="auto">
                      <a:xfrm rot="19273322">
                        <a:off x="7954445" y="667272"/>
                        <a:ext cx="218451" cy="331076"/>
                      </a:xfrm>
                      <a:prstGeom prst="ellipse">
                        <a:avLst/>
                      </a:prstGeom>
                      <a:solidFill>
                        <a:srgbClr val="F1EFED"/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04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353" b="0" i="0" u="none" strike="noStrike" kern="0" cap="none" spc="0" normalizeH="0" baseline="0" noProof="0" err="1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pic>
                  <p:nvPicPr>
                    <p:cNvPr id="468" name="Picture 2" descr="https://d30y9cdsu7xlg0.cloudfront.net/png/79985-200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92442" y="362509"/>
                      <a:ext cx="778197" cy="77819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407" name="Freeform 275"/>
                  <p:cNvSpPr>
                    <a:spLocks/>
                  </p:cNvSpPr>
                  <p:nvPr/>
                </p:nvSpPr>
                <p:spPr bwMode="auto">
                  <a:xfrm>
                    <a:off x="3051756" y="3321919"/>
                    <a:ext cx="706430" cy="1632854"/>
                  </a:xfrm>
                  <a:custGeom>
                    <a:avLst/>
                    <a:gdLst>
                      <a:gd name="T0" fmla="*/ 7 w 122"/>
                      <a:gd name="T1" fmla="*/ 276 h 282"/>
                      <a:gd name="T2" fmla="*/ 44 w 122"/>
                      <a:gd name="T3" fmla="*/ 156 h 282"/>
                      <a:gd name="T4" fmla="*/ 29 w 122"/>
                      <a:gd name="T5" fmla="*/ 156 h 282"/>
                      <a:gd name="T6" fmla="*/ 29 w 122"/>
                      <a:gd name="T7" fmla="*/ 156 h 282"/>
                      <a:gd name="T8" fmla="*/ 16 w 122"/>
                      <a:gd name="T9" fmla="*/ 145 h 282"/>
                      <a:gd name="T10" fmla="*/ 1 w 122"/>
                      <a:gd name="T11" fmla="*/ 15 h 282"/>
                      <a:gd name="T12" fmla="*/ 12 w 122"/>
                      <a:gd name="T13" fmla="*/ 1 h 282"/>
                      <a:gd name="T14" fmla="*/ 25 w 122"/>
                      <a:gd name="T15" fmla="*/ 12 h 282"/>
                      <a:gd name="T16" fmla="*/ 40 w 122"/>
                      <a:gd name="T17" fmla="*/ 131 h 282"/>
                      <a:gd name="T18" fmla="*/ 110 w 122"/>
                      <a:gd name="T19" fmla="*/ 132 h 282"/>
                      <a:gd name="T20" fmla="*/ 122 w 122"/>
                      <a:gd name="T21" fmla="*/ 145 h 282"/>
                      <a:gd name="T22" fmla="*/ 110 w 122"/>
                      <a:gd name="T23" fmla="*/ 157 h 282"/>
                      <a:gd name="T24" fmla="*/ 83 w 122"/>
                      <a:gd name="T25" fmla="*/ 157 h 282"/>
                      <a:gd name="T26" fmla="*/ 119 w 122"/>
                      <a:gd name="T27" fmla="*/ 278 h 282"/>
                      <a:gd name="T28" fmla="*/ 117 w 122"/>
                      <a:gd name="T29" fmla="*/ 282 h 282"/>
                      <a:gd name="T30" fmla="*/ 116 w 122"/>
                      <a:gd name="T31" fmla="*/ 282 h 282"/>
                      <a:gd name="T32" fmla="*/ 113 w 122"/>
                      <a:gd name="T33" fmla="*/ 280 h 282"/>
                      <a:gd name="T34" fmla="*/ 77 w 122"/>
                      <a:gd name="T35" fmla="*/ 157 h 282"/>
                      <a:gd name="T36" fmla="*/ 51 w 122"/>
                      <a:gd name="T37" fmla="*/ 157 h 282"/>
                      <a:gd name="T38" fmla="*/ 13 w 122"/>
                      <a:gd name="T39" fmla="*/ 278 h 282"/>
                      <a:gd name="T40" fmla="*/ 10 w 122"/>
                      <a:gd name="T41" fmla="*/ 280 h 282"/>
                      <a:gd name="T42" fmla="*/ 9 w 122"/>
                      <a:gd name="T43" fmla="*/ 280 h 282"/>
                      <a:gd name="T44" fmla="*/ 7 w 122"/>
                      <a:gd name="T45" fmla="*/ 276 h 2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22" h="282">
                        <a:moveTo>
                          <a:pt x="7" y="276"/>
                        </a:moveTo>
                        <a:cubicBezTo>
                          <a:pt x="44" y="156"/>
                          <a:pt x="44" y="156"/>
                          <a:pt x="44" y="156"/>
                        </a:cubicBezTo>
                        <a:cubicBezTo>
                          <a:pt x="44" y="156"/>
                          <a:pt x="29" y="156"/>
                          <a:pt x="29" y="156"/>
                        </a:cubicBezTo>
                        <a:cubicBezTo>
                          <a:pt x="29" y="156"/>
                          <a:pt x="29" y="156"/>
                          <a:pt x="29" y="156"/>
                        </a:cubicBezTo>
                        <a:cubicBezTo>
                          <a:pt x="22" y="156"/>
                          <a:pt x="17" y="151"/>
                          <a:pt x="16" y="145"/>
                        </a:cubicBezTo>
                        <a:cubicBezTo>
                          <a:pt x="1" y="15"/>
                          <a:pt x="1" y="15"/>
                          <a:pt x="1" y="15"/>
                        </a:cubicBezTo>
                        <a:cubicBezTo>
                          <a:pt x="0" y="8"/>
                          <a:pt x="5" y="2"/>
                          <a:pt x="12" y="1"/>
                        </a:cubicBezTo>
                        <a:cubicBezTo>
                          <a:pt x="18" y="0"/>
                          <a:pt x="25" y="5"/>
                          <a:pt x="25" y="12"/>
                        </a:cubicBezTo>
                        <a:cubicBezTo>
                          <a:pt x="40" y="131"/>
                          <a:pt x="40" y="131"/>
                          <a:pt x="40" y="131"/>
                        </a:cubicBezTo>
                        <a:cubicBezTo>
                          <a:pt x="110" y="132"/>
                          <a:pt x="110" y="132"/>
                          <a:pt x="110" y="132"/>
                        </a:cubicBezTo>
                        <a:cubicBezTo>
                          <a:pt x="117" y="132"/>
                          <a:pt x="122" y="138"/>
                          <a:pt x="122" y="145"/>
                        </a:cubicBezTo>
                        <a:cubicBezTo>
                          <a:pt x="122" y="152"/>
                          <a:pt x="116" y="157"/>
                          <a:pt x="110" y="157"/>
                        </a:cubicBezTo>
                        <a:cubicBezTo>
                          <a:pt x="83" y="157"/>
                          <a:pt x="83" y="157"/>
                          <a:pt x="83" y="157"/>
                        </a:cubicBezTo>
                        <a:cubicBezTo>
                          <a:pt x="119" y="278"/>
                          <a:pt x="119" y="278"/>
                          <a:pt x="119" y="278"/>
                        </a:cubicBezTo>
                        <a:cubicBezTo>
                          <a:pt x="120" y="280"/>
                          <a:pt x="119" y="282"/>
                          <a:pt x="117" y="282"/>
                        </a:cubicBezTo>
                        <a:cubicBezTo>
                          <a:pt x="117" y="282"/>
                          <a:pt x="117" y="282"/>
                          <a:pt x="116" y="282"/>
                        </a:cubicBezTo>
                        <a:cubicBezTo>
                          <a:pt x="115" y="282"/>
                          <a:pt x="114" y="281"/>
                          <a:pt x="113" y="280"/>
                        </a:cubicBezTo>
                        <a:cubicBezTo>
                          <a:pt x="77" y="157"/>
                          <a:pt x="77" y="157"/>
                          <a:pt x="77" y="157"/>
                        </a:cubicBezTo>
                        <a:cubicBezTo>
                          <a:pt x="51" y="157"/>
                          <a:pt x="51" y="157"/>
                          <a:pt x="51" y="157"/>
                        </a:cubicBezTo>
                        <a:cubicBezTo>
                          <a:pt x="13" y="278"/>
                          <a:pt x="13" y="278"/>
                          <a:pt x="13" y="278"/>
                        </a:cubicBezTo>
                        <a:cubicBezTo>
                          <a:pt x="12" y="279"/>
                          <a:pt x="11" y="280"/>
                          <a:pt x="10" y="280"/>
                        </a:cubicBezTo>
                        <a:cubicBezTo>
                          <a:pt x="9" y="280"/>
                          <a:pt x="9" y="280"/>
                          <a:pt x="9" y="280"/>
                        </a:cubicBezTo>
                        <a:cubicBezTo>
                          <a:pt x="7" y="279"/>
                          <a:pt x="6" y="277"/>
                          <a:pt x="7" y="276"/>
                        </a:cubicBezTo>
                      </a:path>
                    </a:pathLst>
                  </a:custGeom>
                  <a:solidFill>
                    <a:srgbClr val="2C292A">
                      <a:lumMod val="75000"/>
                      <a:lumOff val="2500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8" name="Oval 407"/>
                  <p:cNvSpPr/>
                  <p:nvPr/>
                </p:nvSpPr>
                <p:spPr bwMode="auto">
                  <a:xfrm>
                    <a:off x="3635237" y="2906977"/>
                    <a:ext cx="45719" cy="45719"/>
                  </a:xfrm>
                  <a:prstGeom prst="ellipse">
                    <a:avLst/>
                  </a:prstGeom>
                  <a:solidFill>
                    <a:srgbClr val="17244E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11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409" name="Group 128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228975" y="2459039"/>
                    <a:ext cx="1066800" cy="2359026"/>
                    <a:chOff x="2034" y="1549"/>
                    <a:chExt cx="672" cy="1486"/>
                  </a:xfrm>
                </p:grpSpPr>
                <p:sp>
                  <p:nvSpPr>
                    <p:cNvPr id="411" name="AutoShape 127"/>
                    <p:cNvSpPr>
                      <a:spLocks noChangeAspect="1" noChangeArrowheads="1" noTextEdit="1"/>
                    </p:cNvSpPr>
                    <p:nvPr/>
                  </p:nvSpPr>
                  <p:spPr bwMode="auto">
                    <a:xfrm>
                      <a:off x="2042" y="1556"/>
                      <a:ext cx="664" cy="14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2" name="Freeform 129"/>
                    <p:cNvSpPr>
                      <a:spLocks/>
                    </p:cNvSpPr>
                    <p:nvPr/>
                  </p:nvSpPr>
                  <p:spPr bwMode="auto">
                    <a:xfrm>
                      <a:off x="2389" y="2966"/>
                      <a:ext cx="180" cy="68"/>
                    </a:xfrm>
                    <a:custGeom>
                      <a:avLst/>
                      <a:gdLst>
                        <a:gd name="T0" fmla="*/ 0 w 47"/>
                        <a:gd name="T1" fmla="*/ 18 h 18"/>
                        <a:gd name="T2" fmla="*/ 0 w 47"/>
                        <a:gd name="T3" fmla="*/ 0 h 18"/>
                        <a:gd name="T4" fmla="*/ 21 w 47"/>
                        <a:gd name="T5" fmla="*/ 0 h 18"/>
                        <a:gd name="T6" fmla="*/ 47 w 47"/>
                        <a:gd name="T7" fmla="*/ 18 h 18"/>
                        <a:gd name="T8" fmla="*/ 0 w 47"/>
                        <a:gd name="T9" fmla="*/ 18 h 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7" h="18">
                          <a:moveTo>
                            <a:pt x="0" y="18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21" y="0"/>
                            <a:pt x="21" y="0"/>
                            <a:pt x="21" y="0"/>
                          </a:cubicBezTo>
                          <a:cubicBezTo>
                            <a:pt x="33" y="0"/>
                            <a:pt x="43" y="7"/>
                            <a:pt x="47" y="18"/>
                          </a:cubicBezTo>
                          <a:cubicBezTo>
                            <a:pt x="0" y="18"/>
                            <a:pt x="0" y="18"/>
                            <a:pt x="0" y="18"/>
                          </a:cubicBezTo>
                        </a:path>
                      </a:pathLst>
                    </a:custGeom>
                    <a:solidFill>
                      <a:srgbClr val="26164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3" name="Freeform 130"/>
                    <p:cNvSpPr>
                      <a:spLocks/>
                    </p:cNvSpPr>
                    <p:nvPr/>
                  </p:nvSpPr>
                  <p:spPr bwMode="auto">
                    <a:xfrm>
                      <a:off x="2393" y="2968"/>
                      <a:ext cx="164" cy="45"/>
                    </a:xfrm>
                    <a:custGeom>
                      <a:avLst/>
                      <a:gdLst>
                        <a:gd name="T0" fmla="*/ 20 w 43"/>
                        <a:gd name="T1" fmla="*/ 0 h 12"/>
                        <a:gd name="T2" fmla="*/ 43 w 43"/>
                        <a:gd name="T3" fmla="*/ 12 h 12"/>
                        <a:gd name="T4" fmla="*/ 14 w 43"/>
                        <a:gd name="T5" fmla="*/ 12 h 12"/>
                        <a:gd name="T6" fmla="*/ 0 w 43"/>
                        <a:gd name="T7" fmla="*/ 0 h 12"/>
                        <a:gd name="T8" fmla="*/ 20 w 43"/>
                        <a:gd name="T9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3" h="12">
                          <a:moveTo>
                            <a:pt x="20" y="0"/>
                          </a:moveTo>
                          <a:cubicBezTo>
                            <a:pt x="30" y="0"/>
                            <a:pt x="38" y="5"/>
                            <a:pt x="43" y="12"/>
                          </a:cubicBezTo>
                          <a:cubicBezTo>
                            <a:pt x="14" y="12"/>
                            <a:pt x="14" y="12"/>
                            <a:pt x="14" y="12"/>
                          </a:cubicBezTo>
                          <a:cubicBezTo>
                            <a:pt x="6" y="12"/>
                            <a:pt x="0" y="7"/>
                            <a:pt x="0" y="0"/>
                          </a:cubicBezTo>
                          <a:cubicBezTo>
                            <a:pt x="20" y="0"/>
                            <a:pt x="20" y="0"/>
                            <a:pt x="20" y="0"/>
                          </a:cubicBezTo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4" name="Freeform 131"/>
                    <p:cNvSpPr>
                      <a:spLocks/>
                    </p:cNvSpPr>
                    <p:nvPr/>
                  </p:nvSpPr>
                  <p:spPr bwMode="auto">
                    <a:xfrm>
                      <a:off x="2393" y="2966"/>
                      <a:ext cx="164" cy="45"/>
                    </a:xfrm>
                    <a:custGeom>
                      <a:avLst/>
                      <a:gdLst>
                        <a:gd name="T0" fmla="*/ 20 w 43"/>
                        <a:gd name="T1" fmla="*/ 0 h 12"/>
                        <a:gd name="T2" fmla="*/ 16 w 43"/>
                        <a:gd name="T3" fmla="*/ 0 h 12"/>
                        <a:gd name="T4" fmla="*/ 16 w 43"/>
                        <a:gd name="T5" fmla="*/ 1 h 12"/>
                        <a:gd name="T6" fmla="*/ 0 w 43"/>
                        <a:gd name="T7" fmla="*/ 0 h 12"/>
                        <a:gd name="T8" fmla="*/ 14 w 43"/>
                        <a:gd name="T9" fmla="*/ 12 h 12"/>
                        <a:gd name="T10" fmla="*/ 43 w 43"/>
                        <a:gd name="T11" fmla="*/ 12 h 12"/>
                        <a:gd name="T12" fmla="*/ 20 w 43"/>
                        <a:gd name="T13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3" h="12">
                          <a:moveTo>
                            <a:pt x="20" y="0"/>
                          </a:moveTo>
                          <a:cubicBezTo>
                            <a:pt x="16" y="0"/>
                            <a:pt x="16" y="0"/>
                            <a:pt x="16" y="0"/>
                          </a:cubicBezTo>
                          <a:cubicBezTo>
                            <a:pt x="16" y="1"/>
                            <a:pt x="16" y="1"/>
                            <a:pt x="16" y="1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7"/>
                            <a:pt x="6" y="12"/>
                            <a:pt x="14" y="12"/>
                          </a:cubicBezTo>
                          <a:cubicBezTo>
                            <a:pt x="43" y="12"/>
                            <a:pt x="43" y="12"/>
                            <a:pt x="43" y="12"/>
                          </a:cubicBezTo>
                          <a:cubicBezTo>
                            <a:pt x="38" y="5"/>
                            <a:pt x="30" y="0"/>
                            <a:pt x="20" y="0"/>
                          </a:cubicBezTo>
                        </a:path>
                      </a:pathLst>
                    </a:custGeom>
                    <a:solidFill>
                      <a:srgbClr val="A7815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5" name="Freeform 132"/>
                    <p:cNvSpPr>
                      <a:spLocks/>
                    </p:cNvSpPr>
                    <p:nvPr/>
                  </p:nvSpPr>
                  <p:spPr bwMode="auto">
                    <a:xfrm>
                      <a:off x="2053" y="2453"/>
                      <a:ext cx="424" cy="518"/>
                    </a:xfrm>
                    <a:custGeom>
                      <a:avLst/>
                      <a:gdLst>
                        <a:gd name="T0" fmla="*/ 54 w 111"/>
                        <a:gd name="T1" fmla="*/ 0 h 137"/>
                        <a:gd name="T2" fmla="*/ 54 w 111"/>
                        <a:gd name="T3" fmla="*/ 1 h 137"/>
                        <a:gd name="T4" fmla="*/ 78 w 111"/>
                        <a:gd name="T5" fmla="*/ 1 h 137"/>
                        <a:gd name="T6" fmla="*/ 111 w 111"/>
                        <a:gd name="T7" fmla="*/ 36 h 137"/>
                        <a:gd name="T8" fmla="*/ 111 w 111"/>
                        <a:gd name="T9" fmla="*/ 36 h 137"/>
                        <a:gd name="T10" fmla="*/ 111 w 111"/>
                        <a:gd name="T11" fmla="*/ 37 h 137"/>
                        <a:gd name="T12" fmla="*/ 111 w 111"/>
                        <a:gd name="T13" fmla="*/ 37 h 137"/>
                        <a:gd name="T14" fmla="*/ 105 w 111"/>
                        <a:gd name="T15" fmla="*/ 137 h 137"/>
                        <a:gd name="T16" fmla="*/ 89 w 111"/>
                        <a:gd name="T17" fmla="*/ 136 h 137"/>
                        <a:gd name="T18" fmla="*/ 82 w 111"/>
                        <a:gd name="T19" fmla="*/ 37 h 137"/>
                        <a:gd name="T20" fmla="*/ 33 w 111"/>
                        <a:gd name="T21" fmla="*/ 38 h 137"/>
                        <a:gd name="T22" fmla="*/ 0 w 111"/>
                        <a:gd name="T23" fmla="*/ 0 h 137"/>
                        <a:gd name="T24" fmla="*/ 54 w 111"/>
                        <a:gd name="T25" fmla="*/ 0 h 1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11" h="137">
                          <a:moveTo>
                            <a:pt x="54" y="0"/>
                          </a:moveTo>
                          <a:cubicBezTo>
                            <a:pt x="54" y="1"/>
                            <a:pt x="54" y="1"/>
                            <a:pt x="54" y="1"/>
                          </a:cubicBezTo>
                          <a:cubicBezTo>
                            <a:pt x="78" y="1"/>
                            <a:pt x="78" y="1"/>
                            <a:pt x="78" y="1"/>
                          </a:cubicBezTo>
                          <a:cubicBezTo>
                            <a:pt x="96" y="1"/>
                            <a:pt x="110" y="18"/>
                            <a:pt x="111" y="36"/>
                          </a:cubicBezTo>
                          <a:cubicBezTo>
                            <a:pt x="111" y="36"/>
                            <a:pt x="111" y="36"/>
                            <a:pt x="111" y="36"/>
                          </a:cubicBezTo>
                          <a:cubicBezTo>
                            <a:pt x="111" y="37"/>
                            <a:pt x="111" y="37"/>
                            <a:pt x="111" y="37"/>
                          </a:cubicBezTo>
                          <a:cubicBezTo>
                            <a:pt x="111" y="37"/>
                            <a:pt x="111" y="37"/>
                            <a:pt x="111" y="37"/>
                          </a:cubicBezTo>
                          <a:cubicBezTo>
                            <a:pt x="105" y="137"/>
                            <a:pt x="105" y="137"/>
                            <a:pt x="105" y="137"/>
                          </a:cubicBezTo>
                          <a:cubicBezTo>
                            <a:pt x="89" y="136"/>
                            <a:pt x="89" y="136"/>
                            <a:pt x="89" y="136"/>
                          </a:cubicBezTo>
                          <a:cubicBezTo>
                            <a:pt x="82" y="37"/>
                            <a:pt x="82" y="37"/>
                            <a:pt x="82" y="37"/>
                          </a:cubicBezTo>
                          <a:cubicBezTo>
                            <a:pt x="33" y="38"/>
                            <a:pt x="33" y="38"/>
                            <a:pt x="33" y="38"/>
                          </a:cubicBezTo>
                          <a:cubicBezTo>
                            <a:pt x="14" y="38"/>
                            <a:pt x="0" y="19"/>
                            <a:pt x="0" y="0"/>
                          </a:cubicBezTo>
                          <a:cubicBezTo>
                            <a:pt x="54" y="0"/>
                            <a:pt x="54" y="0"/>
                            <a:pt x="54" y="0"/>
                          </a:cubicBezTo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6" name="Freeform 133"/>
                    <p:cNvSpPr>
                      <a:spLocks/>
                    </p:cNvSpPr>
                    <p:nvPr/>
                  </p:nvSpPr>
                  <p:spPr bwMode="auto">
                    <a:xfrm>
                      <a:off x="2057" y="2457"/>
                      <a:ext cx="420" cy="514"/>
                    </a:xfrm>
                    <a:custGeom>
                      <a:avLst/>
                      <a:gdLst>
                        <a:gd name="T0" fmla="*/ 77 w 110"/>
                        <a:gd name="T1" fmla="*/ 0 h 136"/>
                        <a:gd name="T2" fmla="*/ 64 w 110"/>
                        <a:gd name="T3" fmla="*/ 0 h 136"/>
                        <a:gd name="T4" fmla="*/ 0 w 110"/>
                        <a:gd name="T5" fmla="*/ 9 h 136"/>
                        <a:gd name="T6" fmla="*/ 32 w 110"/>
                        <a:gd name="T7" fmla="*/ 37 h 136"/>
                        <a:gd name="T8" fmla="*/ 81 w 110"/>
                        <a:gd name="T9" fmla="*/ 36 h 136"/>
                        <a:gd name="T10" fmla="*/ 88 w 110"/>
                        <a:gd name="T11" fmla="*/ 135 h 136"/>
                        <a:gd name="T12" fmla="*/ 104 w 110"/>
                        <a:gd name="T13" fmla="*/ 136 h 136"/>
                        <a:gd name="T14" fmla="*/ 110 w 110"/>
                        <a:gd name="T15" fmla="*/ 36 h 136"/>
                        <a:gd name="T16" fmla="*/ 110 w 110"/>
                        <a:gd name="T17" fmla="*/ 36 h 136"/>
                        <a:gd name="T18" fmla="*/ 110 w 110"/>
                        <a:gd name="T19" fmla="*/ 35 h 136"/>
                        <a:gd name="T20" fmla="*/ 110 w 110"/>
                        <a:gd name="T21" fmla="*/ 35 h 136"/>
                        <a:gd name="T22" fmla="*/ 77 w 110"/>
                        <a:gd name="T23" fmla="*/ 0 h 1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10" h="136">
                          <a:moveTo>
                            <a:pt x="77" y="0"/>
                          </a:moveTo>
                          <a:cubicBezTo>
                            <a:pt x="64" y="0"/>
                            <a:pt x="64" y="0"/>
                            <a:pt x="64" y="0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4" y="23"/>
                            <a:pt x="17" y="37"/>
                            <a:pt x="32" y="37"/>
                          </a:cubicBezTo>
                          <a:cubicBezTo>
                            <a:pt x="81" y="36"/>
                            <a:pt x="81" y="36"/>
                            <a:pt x="81" y="36"/>
                          </a:cubicBezTo>
                          <a:cubicBezTo>
                            <a:pt x="88" y="135"/>
                            <a:pt x="88" y="135"/>
                            <a:pt x="88" y="135"/>
                          </a:cubicBezTo>
                          <a:cubicBezTo>
                            <a:pt x="104" y="136"/>
                            <a:pt x="104" y="136"/>
                            <a:pt x="104" y="136"/>
                          </a:cubicBezTo>
                          <a:cubicBezTo>
                            <a:pt x="110" y="36"/>
                            <a:pt x="110" y="36"/>
                            <a:pt x="110" y="36"/>
                          </a:cubicBezTo>
                          <a:cubicBezTo>
                            <a:pt x="110" y="36"/>
                            <a:pt x="110" y="36"/>
                            <a:pt x="110" y="36"/>
                          </a:cubicBezTo>
                          <a:cubicBezTo>
                            <a:pt x="110" y="35"/>
                            <a:pt x="110" y="35"/>
                            <a:pt x="110" y="35"/>
                          </a:cubicBezTo>
                          <a:cubicBezTo>
                            <a:pt x="110" y="35"/>
                            <a:pt x="110" y="35"/>
                            <a:pt x="110" y="35"/>
                          </a:cubicBezTo>
                          <a:cubicBezTo>
                            <a:pt x="109" y="17"/>
                            <a:pt x="95" y="0"/>
                            <a:pt x="77" y="0"/>
                          </a:cubicBezTo>
                        </a:path>
                      </a:pathLst>
                    </a:custGeom>
                    <a:solidFill>
                      <a:srgbClr val="A7815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7" name="Freeform 134"/>
                    <p:cNvSpPr>
                      <a:spLocks/>
                    </p:cNvSpPr>
                    <p:nvPr/>
                  </p:nvSpPr>
                  <p:spPr bwMode="auto">
                    <a:xfrm>
                      <a:off x="2034" y="1931"/>
                      <a:ext cx="287" cy="560"/>
                    </a:xfrm>
                    <a:custGeom>
                      <a:avLst/>
                      <a:gdLst>
                        <a:gd name="T0" fmla="*/ 3 w 75"/>
                        <a:gd name="T1" fmla="*/ 148 h 148"/>
                        <a:gd name="T2" fmla="*/ 70 w 75"/>
                        <a:gd name="T3" fmla="*/ 138 h 148"/>
                        <a:gd name="T4" fmla="*/ 66 w 75"/>
                        <a:gd name="T5" fmla="*/ 48 h 148"/>
                        <a:gd name="T6" fmla="*/ 49 w 75"/>
                        <a:gd name="T7" fmla="*/ 22 h 148"/>
                        <a:gd name="T8" fmla="*/ 35 w 75"/>
                        <a:gd name="T9" fmla="*/ 15 h 148"/>
                        <a:gd name="T10" fmla="*/ 20 w 75"/>
                        <a:gd name="T11" fmla="*/ 12 h 148"/>
                        <a:gd name="T12" fmla="*/ 1 w 75"/>
                        <a:gd name="T13" fmla="*/ 102 h 148"/>
                        <a:gd name="T14" fmla="*/ 3 w 75"/>
                        <a:gd name="T15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75" h="148">
                          <a:moveTo>
                            <a:pt x="3" y="148"/>
                          </a:moveTo>
                          <a:cubicBezTo>
                            <a:pt x="70" y="138"/>
                            <a:pt x="70" y="138"/>
                            <a:pt x="70" y="138"/>
                          </a:cubicBezTo>
                          <a:cubicBezTo>
                            <a:pt x="75" y="109"/>
                            <a:pt x="68" y="56"/>
                            <a:pt x="66" y="48"/>
                          </a:cubicBezTo>
                          <a:cubicBezTo>
                            <a:pt x="64" y="40"/>
                            <a:pt x="58" y="28"/>
                            <a:pt x="49" y="22"/>
                          </a:cubicBezTo>
                          <a:cubicBezTo>
                            <a:pt x="45" y="19"/>
                            <a:pt x="40" y="15"/>
                            <a:pt x="35" y="15"/>
                          </a:cubicBezTo>
                          <a:cubicBezTo>
                            <a:pt x="30" y="15"/>
                            <a:pt x="37" y="0"/>
                            <a:pt x="20" y="12"/>
                          </a:cubicBezTo>
                          <a:cubicBezTo>
                            <a:pt x="3" y="24"/>
                            <a:pt x="1" y="102"/>
                            <a:pt x="1" y="102"/>
                          </a:cubicBezTo>
                          <a:cubicBezTo>
                            <a:pt x="1" y="115"/>
                            <a:pt x="0" y="140"/>
                            <a:pt x="3" y="148"/>
                          </a:cubicBezTo>
                        </a:path>
                      </a:pathLst>
                    </a:custGeom>
                    <a:solidFill>
                      <a:srgbClr val="5A1D5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8" name="Freeform 135"/>
                    <p:cNvSpPr>
                      <a:spLocks/>
                    </p:cNvSpPr>
                    <p:nvPr/>
                  </p:nvSpPr>
                  <p:spPr bwMode="auto">
                    <a:xfrm>
                      <a:off x="2103" y="1893"/>
                      <a:ext cx="111" cy="121"/>
                    </a:xfrm>
                    <a:custGeom>
                      <a:avLst/>
                      <a:gdLst>
                        <a:gd name="T0" fmla="*/ 107 w 111"/>
                        <a:gd name="T1" fmla="*/ 121 h 121"/>
                        <a:gd name="T2" fmla="*/ 0 w 111"/>
                        <a:gd name="T3" fmla="*/ 87 h 121"/>
                        <a:gd name="T4" fmla="*/ 23 w 111"/>
                        <a:gd name="T5" fmla="*/ 0 h 121"/>
                        <a:gd name="T6" fmla="*/ 111 w 111"/>
                        <a:gd name="T7" fmla="*/ 64 h 121"/>
                        <a:gd name="T8" fmla="*/ 107 w 111"/>
                        <a:gd name="T9" fmla="*/ 121 h 1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1" h="121">
                          <a:moveTo>
                            <a:pt x="107" y="121"/>
                          </a:moveTo>
                          <a:lnTo>
                            <a:pt x="0" y="87"/>
                          </a:lnTo>
                          <a:lnTo>
                            <a:pt x="23" y="0"/>
                          </a:lnTo>
                          <a:lnTo>
                            <a:pt x="111" y="64"/>
                          </a:lnTo>
                          <a:lnTo>
                            <a:pt x="107" y="121"/>
                          </a:lnTo>
                          <a:close/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9" name="Freeform 136"/>
                    <p:cNvSpPr>
                      <a:spLocks/>
                    </p:cNvSpPr>
                    <p:nvPr/>
                  </p:nvSpPr>
                  <p:spPr bwMode="auto">
                    <a:xfrm>
                      <a:off x="2103" y="1893"/>
                      <a:ext cx="111" cy="121"/>
                    </a:xfrm>
                    <a:custGeom>
                      <a:avLst/>
                      <a:gdLst>
                        <a:gd name="T0" fmla="*/ 107 w 111"/>
                        <a:gd name="T1" fmla="*/ 121 h 121"/>
                        <a:gd name="T2" fmla="*/ 0 w 111"/>
                        <a:gd name="T3" fmla="*/ 87 h 121"/>
                        <a:gd name="T4" fmla="*/ 23 w 111"/>
                        <a:gd name="T5" fmla="*/ 0 h 121"/>
                        <a:gd name="T6" fmla="*/ 111 w 111"/>
                        <a:gd name="T7" fmla="*/ 64 h 121"/>
                        <a:gd name="T8" fmla="*/ 107 w 111"/>
                        <a:gd name="T9" fmla="*/ 121 h 1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1" h="121">
                          <a:moveTo>
                            <a:pt x="107" y="121"/>
                          </a:moveTo>
                          <a:lnTo>
                            <a:pt x="0" y="87"/>
                          </a:lnTo>
                          <a:lnTo>
                            <a:pt x="23" y="0"/>
                          </a:lnTo>
                          <a:lnTo>
                            <a:pt x="111" y="64"/>
                          </a:lnTo>
                          <a:lnTo>
                            <a:pt x="107" y="12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0" name="Freeform 137"/>
                    <p:cNvSpPr>
                      <a:spLocks/>
                    </p:cNvSpPr>
                    <p:nvPr/>
                  </p:nvSpPr>
                  <p:spPr bwMode="auto">
                    <a:xfrm>
                      <a:off x="2103" y="2010"/>
                      <a:ext cx="382" cy="318"/>
                    </a:xfrm>
                    <a:custGeom>
                      <a:avLst/>
                      <a:gdLst>
                        <a:gd name="T0" fmla="*/ 85 w 100"/>
                        <a:gd name="T1" fmla="*/ 32 h 84"/>
                        <a:gd name="T2" fmla="*/ 55 w 100"/>
                        <a:gd name="T3" fmla="*/ 57 h 84"/>
                        <a:gd name="T4" fmla="*/ 40 w 100"/>
                        <a:gd name="T5" fmla="*/ 34 h 84"/>
                        <a:gd name="T6" fmla="*/ 26 w 100"/>
                        <a:gd name="T7" fmla="*/ 7 h 84"/>
                        <a:gd name="T8" fmla="*/ 7 w 100"/>
                        <a:gd name="T9" fmla="*/ 4 h 84"/>
                        <a:gd name="T10" fmla="*/ 5 w 100"/>
                        <a:gd name="T11" fmla="*/ 23 h 84"/>
                        <a:gd name="T12" fmla="*/ 42 w 100"/>
                        <a:gd name="T13" fmla="*/ 79 h 84"/>
                        <a:gd name="T14" fmla="*/ 52 w 100"/>
                        <a:gd name="T15" fmla="*/ 84 h 84"/>
                        <a:gd name="T16" fmla="*/ 56 w 100"/>
                        <a:gd name="T17" fmla="*/ 84 h 84"/>
                        <a:gd name="T18" fmla="*/ 63 w 100"/>
                        <a:gd name="T19" fmla="*/ 79 h 84"/>
                        <a:gd name="T20" fmla="*/ 97 w 100"/>
                        <a:gd name="T21" fmla="*/ 45 h 84"/>
                        <a:gd name="T22" fmla="*/ 98 w 100"/>
                        <a:gd name="T23" fmla="*/ 43 h 84"/>
                        <a:gd name="T24" fmla="*/ 97 w 100"/>
                        <a:gd name="T25" fmla="*/ 44 h 84"/>
                        <a:gd name="T26" fmla="*/ 85 w 100"/>
                        <a:gd name="T27" fmla="*/ 32 h 8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00" h="84">
                          <a:moveTo>
                            <a:pt x="85" y="32"/>
                          </a:moveTo>
                          <a:cubicBezTo>
                            <a:pt x="55" y="57"/>
                            <a:pt x="55" y="57"/>
                            <a:pt x="55" y="57"/>
                          </a:cubicBezTo>
                          <a:cubicBezTo>
                            <a:pt x="40" y="34"/>
                            <a:pt x="40" y="34"/>
                            <a:pt x="40" y="34"/>
                          </a:cubicBezTo>
                          <a:cubicBezTo>
                            <a:pt x="26" y="7"/>
                            <a:pt x="26" y="7"/>
                            <a:pt x="26" y="7"/>
                          </a:cubicBezTo>
                          <a:cubicBezTo>
                            <a:pt x="21" y="1"/>
                            <a:pt x="13" y="0"/>
                            <a:pt x="7" y="4"/>
                          </a:cubicBezTo>
                          <a:cubicBezTo>
                            <a:pt x="0" y="8"/>
                            <a:pt x="1" y="16"/>
                            <a:pt x="5" y="23"/>
                          </a:cubicBezTo>
                          <a:cubicBezTo>
                            <a:pt x="42" y="79"/>
                            <a:pt x="42" y="79"/>
                            <a:pt x="42" y="79"/>
                          </a:cubicBezTo>
                          <a:cubicBezTo>
                            <a:pt x="44" y="82"/>
                            <a:pt x="48" y="83"/>
                            <a:pt x="52" y="84"/>
                          </a:cubicBezTo>
                          <a:cubicBezTo>
                            <a:pt x="53" y="84"/>
                            <a:pt x="55" y="84"/>
                            <a:pt x="56" y="84"/>
                          </a:cubicBezTo>
                          <a:cubicBezTo>
                            <a:pt x="58" y="83"/>
                            <a:pt x="61" y="82"/>
                            <a:pt x="63" y="79"/>
                          </a:cubicBezTo>
                          <a:cubicBezTo>
                            <a:pt x="63" y="79"/>
                            <a:pt x="92" y="50"/>
                            <a:pt x="97" y="45"/>
                          </a:cubicBezTo>
                          <a:cubicBezTo>
                            <a:pt x="100" y="41"/>
                            <a:pt x="99" y="42"/>
                            <a:pt x="98" y="43"/>
                          </a:cubicBezTo>
                          <a:cubicBezTo>
                            <a:pt x="98" y="44"/>
                            <a:pt x="97" y="44"/>
                            <a:pt x="97" y="44"/>
                          </a:cubicBezTo>
                          <a:cubicBezTo>
                            <a:pt x="85" y="32"/>
                            <a:pt x="85" y="32"/>
                            <a:pt x="85" y="32"/>
                          </a:cubicBezTo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1" name="Freeform 138"/>
                    <p:cNvSpPr>
                      <a:spLocks/>
                    </p:cNvSpPr>
                    <p:nvPr/>
                  </p:nvSpPr>
                  <p:spPr bwMode="auto">
                    <a:xfrm>
                      <a:off x="2477" y="1984"/>
                      <a:ext cx="107" cy="151"/>
                    </a:xfrm>
                    <a:custGeom>
                      <a:avLst/>
                      <a:gdLst>
                        <a:gd name="T0" fmla="*/ 8 w 28"/>
                        <a:gd name="T1" fmla="*/ 38 h 40"/>
                        <a:gd name="T2" fmla="*/ 27 w 28"/>
                        <a:gd name="T3" fmla="*/ 6 h 40"/>
                        <a:gd name="T4" fmla="*/ 26 w 28"/>
                        <a:gd name="T5" fmla="*/ 1 h 40"/>
                        <a:gd name="T6" fmla="*/ 20 w 28"/>
                        <a:gd name="T7" fmla="*/ 2 h 40"/>
                        <a:gd name="T8" fmla="*/ 1 w 28"/>
                        <a:gd name="T9" fmla="*/ 33 h 40"/>
                        <a:gd name="T10" fmla="*/ 2 w 28"/>
                        <a:gd name="T11" fmla="*/ 39 h 40"/>
                        <a:gd name="T12" fmla="*/ 8 w 28"/>
                        <a:gd name="T13" fmla="*/ 38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8" h="40">
                          <a:moveTo>
                            <a:pt x="8" y="38"/>
                          </a:moveTo>
                          <a:cubicBezTo>
                            <a:pt x="27" y="6"/>
                            <a:pt x="27" y="6"/>
                            <a:pt x="27" y="6"/>
                          </a:cubicBezTo>
                          <a:cubicBezTo>
                            <a:pt x="28" y="5"/>
                            <a:pt x="28" y="2"/>
                            <a:pt x="26" y="1"/>
                          </a:cubicBezTo>
                          <a:cubicBezTo>
                            <a:pt x="24" y="0"/>
                            <a:pt x="22" y="0"/>
                            <a:pt x="20" y="2"/>
                          </a:cubicBezTo>
                          <a:cubicBezTo>
                            <a:pt x="1" y="33"/>
                            <a:pt x="1" y="33"/>
                            <a:pt x="1" y="33"/>
                          </a:cubicBezTo>
                          <a:cubicBezTo>
                            <a:pt x="0" y="35"/>
                            <a:pt x="0" y="38"/>
                            <a:pt x="2" y="39"/>
                          </a:cubicBezTo>
                          <a:cubicBezTo>
                            <a:pt x="4" y="40"/>
                            <a:pt x="7" y="40"/>
                            <a:pt x="8" y="38"/>
                          </a:cubicBezTo>
                        </a:path>
                      </a:pathLst>
                    </a:custGeom>
                    <a:solidFill>
                      <a:srgbClr val="221F1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2" name="Freeform 139"/>
                    <p:cNvSpPr>
                      <a:spLocks/>
                    </p:cNvSpPr>
                    <p:nvPr/>
                  </p:nvSpPr>
                  <p:spPr bwMode="auto">
                    <a:xfrm>
                      <a:off x="2149" y="1931"/>
                      <a:ext cx="65" cy="53"/>
                    </a:xfrm>
                    <a:custGeom>
                      <a:avLst/>
                      <a:gdLst>
                        <a:gd name="T0" fmla="*/ 0 w 17"/>
                        <a:gd name="T1" fmla="*/ 0 h 14"/>
                        <a:gd name="T2" fmla="*/ 16 w 17"/>
                        <a:gd name="T3" fmla="*/ 14 h 14"/>
                        <a:gd name="T4" fmla="*/ 17 w 17"/>
                        <a:gd name="T5" fmla="*/ 11 h 14"/>
                        <a:gd name="T6" fmla="*/ 0 w 17"/>
                        <a:gd name="T7" fmla="*/ 0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7" h="14">
                          <a:moveTo>
                            <a:pt x="0" y="0"/>
                          </a:moveTo>
                          <a:cubicBezTo>
                            <a:pt x="1" y="4"/>
                            <a:pt x="4" y="9"/>
                            <a:pt x="16" y="14"/>
                          </a:cubicBezTo>
                          <a:cubicBezTo>
                            <a:pt x="17" y="12"/>
                            <a:pt x="17" y="12"/>
                            <a:pt x="17" y="11"/>
                          </a:cubicBezTo>
                          <a:cubicBezTo>
                            <a:pt x="11" y="9"/>
                            <a:pt x="5" y="5"/>
                            <a:pt x="0" y="0"/>
                          </a:cubicBezTo>
                        </a:path>
                      </a:pathLst>
                    </a:custGeom>
                    <a:solidFill>
                      <a:srgbClr val="A7815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3" name="Freeform 140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122" y="1730"/>
                      <a:ext cx="237" cy="269"/>
                    </a:xfrm>
                    <a:custGeom>
                      <a:avLst/>
                      <a:gdLst>
                        <a:gd name="T0" fmla="*/ 60 w 62"/>
                        <a:gd name="T1" fmla="*/ 43 h 71"/>
                        <a:gd name="T2" fmla="*/ 58 w 62"/>
                        <a:gd name="T3" fmla="*/ 25 h 71"/>
                        <a:gd name="T4" fmla="*/ 58 w 62"/>
                        <a:gd name="T5" fmla="*/ 22 h 71"/>
                        <a:gd name="T6" fmla="*/ 58 w 62"/>
                        <a:gd name="T7" fmla="*/ 22 h 71"/>
                        <a:gd name="T8" fmla="*/ 37 w 62"/>
                        <a:gd name="T9" fmla="*/ 0 h 71"/>
                        <a:gd name="T10" fmla="*/ 34 w 62"/>
                        <a:gd name="T11" fmla="*/ 22 h 71"/>
                        <a:gd name="T12" fmla="*/ 32 w 62"/>
                        <a:gd name="T13" fmla="*/ 28 h 71"/>
                        <a:gd name="T14" fmla="*/ 28 w 62"/>
                        <a:gd name="T15" fmla="*/ 26 h 71"/>
                        <a:gd name="T16" fmla="*/ 18 w 62"/>
                        <a:gd name="T17" fmla="*/ 6 h 71"/>
                        <a:gd name="T18" fmla="*/ 12 w 62"/>
                        <a:gd name="T19" fmla="*/ 30 h 71"/>
                        <a:gd name="T20" fmla="*/ 14 w 62"/>
                        <a:gd name="T21" fmla="*/ 34 h 71"/>
                        <a:gd name="T22" fmla="*/ 14 w 62"/>
                        <a:gd name="T23" fmla="*/ 34 h 71"/>
                        <a:gd name="T24" fmla="*/ 14 w 62"/>
                        <a:gd name="T25" fmla="*/ 34 h 71"/>
                        <a:gd name="T26" fmla="*/ 0 w 62"/>
                        <a:gd name="T27" fmla="*/ 46 h 71"/>
                        <a:gd name="T28" fmla="*/ 0 w 62"/>
                        <a:gd name="T29" fmla="*/ 46 h 71"/>
                        <a:gd name="T30" fmla="*/ 0 w 62"/>
                        <a:gd name="T31" fmla="*/ 46 h 71"/>
                        <a:gd name="T32" fmla="*/ 0 w 62"/>
                        <a:gd name="T33" fmla="*/ 46 h 71"/>
                        <a:gd name="T34" fmla="*/ 0 w 62"/>
                        <a:gd name="T35" fmla="*/ 46 h 71"/>
                        <a:gd name="T36" fmla="*/ 32 w 62"/>
                        <a:gd name="T37" fmla="*/ 68 h 71"/>
                        <a:gd name="T38" fmla="*/ 41 w 62"/>
                        <a:gd name="T39" fmla="*/ 68 h 71"/>
                        <a:gd name="T40" fmla="*/ 45 w 62"/>
                        <a:gd name="T41" fmla="*/ 60 h 71"/>
                        <a:gd name="T42" fmla="*/ 37 w 62"/>
                        <a:gd name="T43" fmla="*/ 45 h 71"/>
                        <a:gd name="T44" fmla="*/ 39 w 62"/>
                        <a:gd name="T45" fmla="*/ 46 h 71"/>
                        <a:gd name="T46" fmla="*/ 39 w 62"/>
                        <a:gd name="T47" fmla="*/ 46 h 71"/>
                        <a:gd name="T48" fmla="*/ 50 w 62"/>
                        <a:gd name="T49" fmla="*/ 52 h 71"/>
                        <a:gd name="T50" fmla="*/ 53 w 62"/>
                        <a:gd name="T51" fmla="*/ 46 h 71"/>
                        <a:gd name="T52" fmla="*/ 60 w 62"/>
                        <a:gd name="T53" fmla="*/ 43 h 71"/>
                        <a:gd name="T54" fmla="*/ 48 w 62"/>
                        <a:gd name="T55" fmla="*/ 34 h 71"/>
                        <a:gd name="T56" fmla="*/ 45 w 62"/>
                        <a:gd name="T57" fmla="*/ 32 h 71"/>
                        <a:gd name="T58" fmla="*/ 45 w 62"/>
                        <a:gd name="T59" fmla="*/ 30 h 71"/>
                        <a:gd name="T60" fmla="*/ 48 w 62"/>
                        <a:gd name="T61" fmla="*/ 28 h 71"/>
                        <a:gd name="T62" fmla="*/ 49 w 62"/>
                        <a:gd name="T63" fmla="*/ 28 h 71"/>
                        <a:gd name="T64" fmla="*/ 51 w 62"/>
                        <a:gd name="T65" fmla="*/ 31 h 71"/>
                        <a:gd name="T66" fmla="*/ 48 w 62"/>
                        <a:gd name="T67" fmla="*/ 34 h 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62" h="71">
                          <a:moveTo>
                            <a:pt x="60" y="43"/>
                          </a:moveTo>
                          <a:cubicBezTo>
                            <a:pt x="60" y="42"/>
                            <a:pt x="57" y="27"/>
                            <a:pt x="58" y="25"/>
                          </a:cubicBezTo>
                          <a:cubicBezTo>
                            <a:pt x="58" y="24"/>
                            <a:pt x="58" y="23"/>
                            <a:pt x="58" y="22"/>
                          </a:cubicBezTo>
                          <a:cubicBezTo>
                            <a:pt x="58" y="22"/>
                            <a:pt x="58" y="22"/>
                            <a:pt x="58" y="22"/>
                          </a:cubicBezTo>
                          <a:cubicBezTo>
                            <a:pt x="51" y="21"/>
                            <a:pt x="40" y="3"/>
                            <a:pt x="37" y="0"/>
                          </a:cubicBezTo>
                          <a:cubicBezTo>
                            <a:pt x="33" y="2"/>
                            <a:pt x="36" y="20"/>
                            <a:pt x="34" y="22"/>
                          </a:cubicBezTo>
                          <a:cubicBezTo>
                            <a:pt x="33" y="24"/>
                            <a:pt x="32" y="27"/>
                            <a:pt x="32" y="28"/>
                          </a:cubicBezTo>
                          <a:cubicBezTo>
                            <a:pt x="30" y="30"/>
                            <a:pt x="28" y="26"/>
                            <a:pt x="28" y="26"/>
                          </a:cubicBezTo>
                          <a:cubicBezTo>
                            <a:pt x="28" y="26"/>
                            <a:pt x="20" y="8"/>
                            <a:pt x="18" y="6"/>
                          </a:cubicBezTo>
                          <a:cubicBezTo>
                            <a:pt x="13" y="6"/>
                            <a:pt x="13" y="26"/>
                            <a:pt x="12" y="30"/>
                          </a:cubicBezTo>
                          <a:cubicBezTo>
                            <a:pt x="12" y="32"/>
                            <a:pt x="14" y="34"/>
                            <a:pt x="14" y="34"/>
                          </a:cubicBezTo>
                          <a:cubicBezTo>
                            <a:pt x="14" y="34"/>
                            <a:pt x="14" y="34"/>
                            <a:pt x="14" y="34"/>
                          </a:cubicBezTo>
                          <a:cubicBezTo>
                            <a:pt x="14" y="34"/>
                            <a:pt x="14" y="34"/>
                            <a:pt x="14" y="34"/>
                          </a:cubicBezTo>
                          <a:cubicBezTo>
                            <a:pt x="14" y="34"/>
                            <a:pt x="9" y="47"/>
                            <a:pt x="0" y="46"/>
                          </a:cubicBezTo>
                          <a:cubicBezTo>
                            <a:pt x="0" y="46"/>
                            <a:pt x="0" y="46"/>
                            <a:pt x="0" y="46"/>
                          </a:cubicBezTo>
                          <a:cubicBezTo>
                            <a:pt x="0" y="46"/>
                            <a:pt x="0" y="46"/>
                            <a:pt x="0" y="46"/>
                          </a:cubicBezTo>
                          <a:cubicBezTo>
                            <a:pt x="0" y="46"/>
                            <a:pt x="0" y="46"/>
                            <a:pt x="0" y="46"/>
                          </a:cubicBezTo>
                          <a:cubicBezTo>
                            <a:pt x="0" y="46"/>
                            <a:pt x="0" y="46"/>
                            <a:pt x="0" y="46"/>
                          </a:cubicBezTo>
                          <a:cubicBezTo>
                            <a:pt x="8" y="59"/>
                            <a:pt x="24" y="64"/>
                            <a:pt x="32" y="68"/>
                          </a:cubicBezTo>
                          <a:cubicBezTo>
                            <a:pt x="39" y="71"/>
                            <a:pt x="41" y="68"/>
                            <a:pt x="41" y="68"/>
                          </a:cubicBezTo>
                          <a:cubicBezTo>
                            <a:pt x="45" y="60"/>
                            <a:pt x="45" y="60"/>
                            <a:pt x="45" y="60"/>
                          </a:cubicBezTo>
                          <a:cubicBezTo>
                            <a:pt x="39" y="56"/>
                            <a:pt x="37" y="45"/>
                            <a:pt x="37" y="45"/>
                          </a:cubicBezTo>
                          <a:cubicBezTo>
                            <a:pt x="39" y="46"/>
                            <a:pt x="39" y="46"/>
                            <a:pt x="39" y="46"/>
                          </a:cubicBezTo>
                          <a:cubicBezTo>
                            <a:pt x="39" y="46"/>
                            <a:pt x="39" y="46"/>
                            <a:pt x="39" y="46"/>
                          </a:cubicBezTo>
                          <a:cubicBezTo>
                            <a:pt x="50" y="52"/>
                            <a:pt x="50" y="52"/>
                            <a:pt x="50" y="52"/>
                          </a:cubicBezTo>
                          <a:cubicBezTo>
                            <a:pt x="53" y="46"/>
                            <a:pt x="53" y="46"/>
                            <a:pt x="53" y="46"/>
                          </a:cubicBezTo>
                          <a:cubicBezTo>
                            <a:pt x="62" y="49"/>
                            <a:pt x="61" y="44"/>
                            <a:pt x="60" y="43"/>
                          </a:cubicBezTo>
                          <a:moveTo>
                            <a:pt x="48" y="34"/>
                          </a:moveTo>
                          <a:cubicBezTo>
                            <a:pt x="47" y="34"/>
                            <a:pt x="46" y="33"/>
                            <a:pt x="45" y="32"/>
                          </a:cubicBezTo>
                          <a:cubicBezTo>
                            <a:pt x="45" y="31"/>
                            <a:pt x="45" y="31"/>
                            <a:pt x="45" y="30"/>
                          </a:cubicBezTo>
                          <a:cubicBezTo>
                            <a:pt x="46" y="29"/>
                            <a:pt x="47" y="28"/>
                            <a:pt x="48" y="28"/>
                          </a:cubicBezTo>
                          <a:cubicBezTo>
                            <a:pt x="48" y="28"/>
                            <a:pt x="49" y="28"/>
                            <a:pt x="49" y="28"/>
                          </a:cubicBezTo>
                          <a:cubicBezTo>
                            <a:pt x="51" y="28"/>
                            <a:pt x="52" y="30"/>
                            <a:pt x="51" y="31"/>
                          </a:cubicBezTo>
                          <a:cubicBezTo>
                            <a:pt x="51" y="33"/>
                            <a:pt x="49" y="34"/>
                            <a:pt x="48" y="34"/>
                          </a:cubicBezTo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4" name="Freeform 141"/>
                    <p:cNvSpPr>
                      <a:spLocks/>
                    </p:cNvSpPr>
                    <p:nvPr/>
                  </p:nvSpPr>
                  <p:spPr bwMode="auto">
                    <a:xfrm>
                      <a:off x="2038" y="1549"/>
                      <a:ext cx="359" cy="359"/>
                    </a:xfrm>
                    <a:custGeom>
                      <a:avLst/>
                      <a:gdLst>
                        <a:gd name="T0" fmla="*/ 81 w 94"/>
                        <a:gd name="T1" fmla="*/ 37 h 95"/>
                        <a:gd name="T2" fmla="*/ 57 w 94"/>
                        <a:gd name="T3" fmla="*/ 18 h 95"/>
                        <a:gd name="T4" fmla="*/ 39 w 94"/>
                        <a:gd name="T5" fmla="*/ 17 h 95"/>
                        <a:gd name="T6" fmla="*/ 26 w 94"/>
                        <a:gd name="T7" fmla="*/ 3 h 95"/>
                        <a:gd name="T8" fmla="*/ 5 w 94"/>
                        <a:gd name="T9" fmla="*/ 15 h 95"/>
                        <a:gd name="T10" fmla="*/ 12 w 94"/>
                        <a:gd name="T11" fmla="*/ 34 h 95"/>
                        <a:gd name="T12" fmla="*/ 5 w 94"/>
                        <a:gd name="T13" fmla="*/ 47 h 95"/>
                        <a:gd name="T14" fmla="*/ 22 w 94"/>
                        <a:gd name="T15" fmla="*/ 94 h 95"/>
                        <a:gd name="T16" fmla="*/ 23 w 94"/>
                        <a:gd name="T17" fmla="*/ 94 h 95"/>
                        <a:gd name="T18" fmla="*/ 23 w 94"/>
                        <a:gd name="T19" fmla="*/ 94 h 95"/>
                        <a:gd name="T20" fmla="*/ 36 w 94"/>
                        <a:gd name="T21" fmla="*/ 82 h 95"/>
                        <a:gd name="T22" fmla="*/ 36 w 94"/>
                        <a:gd name="T23" fmla="*/ 82 h 95"/>
                        <a:gd name="T24" fmla="*/ 36 w 94"/>
                        <a:gd name="T25" fmla="*/ 82 h 95"/>
                        <a:gd name="T26" fmla="*/ 36 w 94"/>
                        <a:gd name="T27" fmla="*/ 79 h 95"/>
                        <a:gd name="T28" fmla="*/ 37 w 94"/>
                        <a:gd name="T29" fmla="*/ 74 h 95"/>
                        <a:gd name="T30" fmla="*/ 40 w 94"/>
                        <a:gd name="T31" fmla="*/ 65 h 95"/>
                        <a:gd name="T32" fmla="*/ 45 w 94"/>
                        <a:gd name="T33" fmla="*/ 66 h 95"/>
                        <a:gd name="T34" fmla="*/ 50 w 94"/>
                        <a:gd name="T35" fmla="*/ 74 h 95"/>
                        <a:gd name="T36" fmla="*/ 54 w 94"/>
                        <a:gd name="T37" fmla="*/ 76 h 95"/>
                        <a:gd name="T38" fmla="*/ 62 w 94"/>
                        <a:gd name="T39" fmla="*/ 53 h 95"/>
                        <a:gd name="T40" fmla="*/ 62 w 94"/>
                        <a:gd name="T41" fmla="*/ 53 h 95"/>
                        <a:gd name="T42" fmla="*/ 66 w 94"/>
                        <a:gd name="T43" fmla="*/ 62 h 95"/>
                        <a:gd name="T44" fmla="*/ 80 w 94"/>
                        <a:gd name="T45" fmla="*/ 70 h 95"/>
                        <a:gd name="T46" fmla="*/ 80 w 94"/>
                        <a:gd name="T47" fmla="*/ 70 h 95"/>
                        <a:gd name="T48" fmla="*/ 92 w 94"/>
                        <a:gd name="T49" fmla="*/ 58 h 95"/>
                        <a:gd name="T50" fmla="*/ 81 w 94"/>
                        <a:gd name="T51" fmla="*/ 37 h 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</a:cxnLst>
                      <a:rect l="0" t="0" r="r" b="b"/>
                      <a:pathLst>
                        <a:path w="94" h="95">
                          <a:moveTo>
                            <a:pt x="81" y="37"/>
                          </a:moveTo>
                          <a:cubicBezTo>
                            <a:pt x="76" y="28"/>
                            <a:pt x="67" y="21"/>
                            <a:pt x="57" y="18"/>
                          </a:cubicBezTo>
                          <a:cubicBezTo>
                            <a:pt x="51" y="17"/>
                            <a:pt x="45" y="16"/>
                            <a:pt x="39" y="17"/>
                          </a:cubicBezTo>
                          <a:cubicBezTo>
                            <a:pt x="38" y="11"/>
                            <a:pt x="33" y="5"/>
                            <a:pt x="26" y="3"/>
                          </a:cubicBezTo>
                          <a:cubicBezTo>
                            <a:pt x="17" y="0"/>
                            <a:pt x="7" y="5"/>
                            <a:pt x="5" y="15"/>
                          </a:cubicBezTo>
                          <a:cubicBezTo>
                            <a:pt x="2" y="22"/>
                            <a:pt x="6" y="30"/>
                            <a:pt x="12" y="34"/>
                          </a:cubicBezTo>
                          <a:cubicBezTo>
                            <a:pt x="9" y="38"/>
                            <a:pt x="6" y="42"/>
                            <a:pt x="5" y="47"/>
                          </a:cubicBezTo>
                          <a:cubicBezTo>
                            <a:pt x="0" y="65"/>
                            <a:pt x="7" y="84"/>
                            <a:pt x="22" y="94"/>
                          </a:cubicBezTo>
                          <a:cubicBezTo>
                            <a:pt x="23" y="94"/>
                            <a:pt x="23" y="94"/>
                            <a:pt x="23" y="94"/>
                          </a:cubicBezTo>
                          <a:cubicBezTo>
                            <a:pt x="23" y="94"/>
                            <a:pt x="23" y="94"/>
                            <a:pt x="23" y="94"/>
                          </a:cubicBezTo>
                          <a:cubicBezTo>
                            <a:pt x="31" y="95"/>
                            <a:pt x="36" y="82"/>
                            <a:pt x="36" y="82"/>
                          </a:cubicBezTo>
                          <a:cubicBezTo>
                            <a:pt x="36" y="82"/>
                            <a:pt x="36" y="82"/>
                            <a:pt x="36" y="82"/>
                          </a:cubicBezTo>
                          <a:cubicBezTo>
                            <a:pt x="36" y="82"/>
                            <a:pt x="36" y="82"/>
                            <a:pt x="36" y="82"/>
                          </a:cubicBezTo>
                          <a:cubicBezTo>
                            <a:pt x="36" y="82"/>
                            <a:pt x="36" y="81"/>
                            <a:pt x="36" y="79"/>
                          </a:cubicBezTo>
                          <a:cubicBezTo>
                            <a:pt x="36" y="78"/>
                            <a:pt x="36" y="76"/>
                            <a:pt x="37" y="74"/>
                          </a:cubicBezTo>
                          <a:cubicBezTo>
                            <a:pt x="37" y="70"/>
                            <a:pt x="38" y="67"/>
                            <a:pt x="40" y="65"/>
                          </a:cubicBezTo>
                          <a:cubicBezTo>
                            <a:pt x="41" y="64"/>
                            <a:pt x="43" y="64"/>
                            <a:pt x="45" y="66"/>
                          </a:cubicBezTo>
                          <a:cubicBezTo>
                            <a:pt x="48" y="69"/>
                            <a:pt x="50" y="74"/>
                            <a:pt x="50" y="74"/>
                          </a:cubicBezTo>
                          <a:cubicBezTo>
                            <a:pt x="50" y="74"/>
                            <a:pt x="52" y="78"/>
                            <a:pt x="54" y="76"/>
                          </a:cubicBezTo>
                          <a:cubicBezTo>
                            <a:pt x="62" y="53"/>
                            <a:pt x="62" y="53"/>
                            <a:pt x="62" y="53"/>
                          </a:cubicBezTo>
                          <a:cubicBezTo>
                            <a:pt x="62" y="53"/>
                            <a:pt x="62" y="53"/>
                            <a:pt x="62" y="53"/>
                          </a:cubicBezTo>
                          <a:cubicBezTo>
                            <a:pt x="62" y="54"/>
                            <a:pt x="63" y="58"/>
                            <a:pt x="66" y="62"/>
                          </a:cubicBezTo>
                          <a:cubicBezTo>
                            <a:pt x="69" y="66"/>
                            <a:pt x="73" y="69"/>
                            <a:pt x="80" y="70"/>
                          </a:cubicBezTo>
                          <a:cubicBezTo>
                            <a:pt x="80" y="70"/>
                            <a:pt x="80" y="70"/>
                            <a:pt x="80" y="70"/>
                          </a:cubicBezTo>
                          <a:cubicBezTo>
                            <a:pt x="86" y="68"/>
                            <a:pt x="90" y="64"/>
                            <a:pt x="92" y="58"/>
                          </a:cubicBezTo>
                          <a:cubicBezTo>
                            <a:pt x="94" y="49"/>
                            <a:pt x="89" y="40"/>
                            <a:pt x="81" y="37"/>
                          </a:cubicBezTo>
                        </a:path>
                      </a:pathLst>
                    </a:custGeom>
                    <a:solidFill>
                      <a:srgbClr val="17244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5" name="Freeform 142"/>
                    <p:cNvSpPr>
                      <a:spLocks/>
                    </p:cNvSpPr>
                    <p:nvPr/>
                  </p:nvSpPr>
                  <p:spPr bwMode="auto">
                    <a:xfrm>
                      <a:off x="2443" y="2040"/>
                      <a:ext cx="87" cy="133"/>
                    </a:xfrm>
                    <a:custGeom>
                      <a:avLst/>
                      <a:gdLst>
                        <a:gd name="T0" fmla="*/ 23 w 23"/>
                        <a:gd name="T1" fmla="*/ 11 h 35"/>
                        <a:gd name="T2" fmla="*/ 12 w 23"/>
                        <a:gd name="T3" fmla="*/ 11 h 35"/>
                        <a:gd name="T4" fmla="*/ 18 w 23"/>
                        <a:gd name="T5" fmla="*/ 6 h 35"/>
                        <a:gd name="T6" fmla="*/ 16 w 23"/>
                        <a:gd name="T7" fmla="*/ 0 h 35"/>
                        <a:gd name="T8" fmla="*/ 3 w 23"/>
                        <a:gd name="T9" fmla="*/ 10 h 35"/>
                        <a:gd name="T10" fmla="*/ 1 w 23"/>
                        <a:gd name="T11" fmla="*/ 21 h 35"/>
                        <a:gd name="T12" fmla="*/ 10 w 23"/>
                        <a:gd name="T13" fmla="*/ 35 h 35"/>
                        <a:gd name="T14" fmla="*/ 17 w 23"/>
                        <a:gd name="T15" fmla="*/ 30 h 35"/>
                        <a:gd name="T16" fmla="*/ 23 w 23"/>
                        <a:gd name="T17" fmla="*/ 11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3" h="35">
                          <a:moveTo>
                            <a:pt x="23" y="11"/>
                          </a:moveTo>
                          <a:cubicBezTo>
                            <a:pt x="12" y="11"/>
                            <a:pt x="12" y="11"/>
                            <a:pt x="12" y="11"/>
                          </a:cubicBezTo>
                          <a:cubicBezTo>
                            <a:pt x="18" y="6"/>
                            <a:pt x="18" y="6"/>
                            <a:pt x="18" y="6"/>
                          </a:cubicBezTo>
                          <a:cubicBezTo>
                            <a:pt x="18" y="6"/>
                            <a:pt x="20" y="1"/>
                            <a:pt x="16" y="0"/>
                          </a:cubicBezTo>
                          <a:cubicBezTo>
                            <a:pt x="7" y="9"/>
                            <a:pt x="6" y="7"/>
                            <a:pt x="3" y="10"/>
                          </a:cubicBezTo>
                          <a:cubicBezTo>
                            <a:pt x="0" y="14"/>
                            <a:pt x="0" y="19"/>
                            <a:pt x="1" y="21"/>
                          </a:cubicBezTo>
                          <a:cubicBezTo>
                            <a:pt x="1" y="23"/>
                            <a:pt x="10" y="35"/>
                            <a:pt x="10" y="35"/>
                          </a:cubicBezTo>
                          <a:cubicBezTo>
                            <a:pt x="17" y="30"/>
                            <a:pt x="17" y="30"/>
                            <a:pt x="17" y="30"/>
                          </a:cubicBezTo>
                          <a:lnTo>
                            <a:pt x="23" y="11"/>
                          </a:lnTo>
                          <a:close/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6" name="Freeform 143"/>
                    <p:cNvSpPr>
                      <a:spLocks/>
                    </p:cNvSpPr>
                    <p:nvPr/>
                  </p:nvSpPr>
                  <p:spPr bwMode="auto">
                    <a:xfrm>
                      <a:off x="2393" y="2097"/>
                      <a:ext cx="111" cy="118"/>
                    </a:xfrm>
                    <a:custGeom>
                      <a:avLst/>
                      <a:gdLst>
                        <a:gd name="T0" fmla="*/ 38 w 111"/>
                        <a:gd name="T1" fmla="*/ 118 h 118"/>
                        <a:gd name="T2" fmla="*/ 0 w 111"/>
                        <a:gd name="T3" fmla="*/ 65 h 118"/>
                        <a:gd name="T4" fmla="*/ 80 w 111"/>
                        <a:gd name="T5" fmla="*/ 0 h 118"/>
                        <a:gd name="T6" fmla="*/ 111 w 111"/>
                        <a:gd name="T7" fmla="*/ 57 h 118"/>
                        <a:gd name="T8" fmla="*/ 38 w 111"/>
                        <a:gd name="T9" fmla="*/ 118 h 1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1" h="118">
                          <a:moveTo>
                            <a:pt x="38" y="118"/>
                          </a:moveTo>
                          <a:lnTo>
                            <a:pt x="0" y="65"/>
                          </a:lnTo>
                          <a:lnTo>
                            <a:pt x="80" y="0"/>
                          </a:lnTo>
                          <a:lnTo>
                            <a:pt x="111" y="57"/>
                          </a:lnTo>
                          <a:lnTo>
                            <a:pt x="38" y="118"/>
                          </a:lnTo>
                          <a:close/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7" name="Freeform 144"/>
                    <p:cNvSpPr>
                      <a:spLocks/>
                    </p:cNvSpPr>
                    <p:nvPr/>
                  </p:nvSpPr>
                  <p:spPr bwMode="auto">
                    <a:xfrm>
                      <a:off x="2095" y="2006"/>
                      <a:ext cx="168" cy="205"/>
                    </a:xfrm>
                    <a:custGeom>
                      <a:avLst/>
                      <a:gdLst>
                        <a:gd name="T0" fmla="*/ 44 w 44"/>
                        <a:gd name="T1" fmla="*/ 35 h 54"/>
                        <a:gd name="T2" fmla="*/ 28 w 44"/>
                        <a:gd name="T3" fmla="*/ 8 h 54"/>
                        <a:gd name="T4" fmla="*/ 8 w 44"/>
                        <a:gd name="T5" fmla="*/ 4 h 54"/>
                        <a:gd name="T6" fmla="*/ 4 w 44"/>
                        <a:gd name="T7" fmla="*/ 23 h 54"/>
                        <a:gd name="T8" fmla="*/ 23 w 44"/>
                        <a:gd name="T9" fmla="*/ 54 h 54"/>
                        <a:gd name="T10" fmla="*/ 44 w 44"/>
                        <a:gd name="T11" fmla="*/ 35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44" h="54">
                          <a:moveTo>
                            <a:pt x="44" y="35"/>
                          </a:moveTo>
                          <a:cubicBezTo>
                            <a:pt x="28" y="8"/>
                            <a:pt x="28" y="8"/>
                            <a:pt x="28" y="8"/>
                          </a:cubicBezTo>
                          <a:cubicBezTo>
                            <a:pt x="24" y="2"/>
                            <a:pt x="15" y="0"/>
                            <a:pt x="8" y="4"/>
                          </a:cubicBezTo>
                          <a:cubicBezTo>
                            <a:pt x="2" y="8"/>
                            <a:pt x="0" y="16"/>
                            <a:pt x="4" y="23"/>
                          </a:cubicBezTo>
                          <a:cubicBezTo>
                            <a:pt x="23" y="54"/>
                            <a:pt x="23" y="54"/>
                            <a:pt x="23" y="54"/>
                          </a:cubicBezTo>
                          <a:cubicBezTo>
                            <a:pt x="44" y="35"/>
                            <a:pt x="44" y="35"/>
                            <a:pt x="44" y="35"/>
                          </a:cubicBezTo>
                        </a:path>
                      </a:pathLst>
                    </a:custGeom>
                    <a:solidFill>
                      <a:srgbClr val="5A1D5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8" name="Rectangle 1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02" y="2192"/>
                      <a:ext cx="1" cy="1"/>
                    </a:xfrm>
                    <a:prstGeom prst="rect">
                      <a:avLst/>
                    </a:prstGeom>
                    <a:solidFill>
                      <a:srgbClr val="947252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9" name="Freeform 146"/>
                    <p:cNvSpPr>
                      <a:spLocks/>
                    </p:cNvSpPr>
                    <p:nvPr/>
                  </p:nvSpPr>
                  <p:spPr bwMode="auto">
                    <a:xfrm>
                      <a:off x="2202" y="2192"/>
                      <a:ext cx="0" cy="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0" name="Freeform 147"/>
                    <p:cNvSpPr>
                      <a:spLocks/>
                    </p:cNvSpPr>
                    <p:nvPr/>
                  </p:nvSpPr>
                  <p:spPr bwMode="auto">
                    <a:xfrm>
                      <a:off x="2183" y="2203"/>
                      <a:ext cx="8" cy="8"/>
                    </a:xfrm>
                    <a:custGeom>
                      <a:avLst/>
                      <a:gdLst>
                        <a:gd name="T0" fmla="*/ 8 w 8"/>
                        <a:gd name="T1" fmla="*/ 0 h 8"/>
                        <a:gd name="T2" fmla="*/ 0 w 8"/>
                        <a:gd name="T3" fmla="*/ 8 h 8"/>
                        <a:gd name="T4" fmla="*/ 8 w 8"/>
                        <a:gd name="T5" fmla="*/ 0 h 8"/>
                        <a:gd name="T6" fmla="*/ 8 w 8"/>
                        <a:gd name="T7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8" h="8">
                          <a:moveTo>
                            <a:pt x="8" y="0"/>
                          </a:moveTo>
                          <a:lnTo>
                            <a:pt x="0" y="8"/>
                          </a:lnTo>
                          <a:lnTo>
                            <a:pt x="8" y="0"/>
                          </a:lnTo>
                          <a:lnTo>
                            <a:pt x="8" y="0"/>
                          </a:lnTo>
                          <a:close/>
                        </a:path>
                      </a:pathLst>
                    </a:custGeom>
                    <a:solidFill>
                      <a:srgbClr val="48174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1" name="Freeform 148"/>
                    <p:cNvSpPr>
                      <a:spLocks/>
                    </p:cNvSpPr>
                    <p:nvPr/>
                  </p:nvSpPr>
                  <p:spPr bwMode="auto">
                    <a:xfrm>
                      <a:off x="2183" y="2203"/>
                      <a:ext cx="8" cy="8"/>
                    </a:xfrm>
                    <a:custGeom>
                      <a:avLst/>
                      <a:gdLst>
                        <a:gd name="T0" fmla="*/ 8 w 8"/>
                        <a:gd name="T1" fmla="*/ 0 h 8"/>
                        <a:gd name="T2" fmla="*/ 0 w 8"/>
                        <a:gd name="T3" fmla="*/ 8 h 8"/>
                        <a:gd name="T4" fmla="*/ 8 w 8"/>
                        <a:gd name="T5" fmla="*/ 0 h 8"/>
                        <a:gd name="T6" fmla="*/ 8 w 8"/>
                        <a:gd name="T7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8" h="8">
                          <a:moveTo>
                            <a:pt x="8" y="0"/>
                          </a:moveTo>
                          <a:lnTo>
                            <a:pt x="0" y="8"/>
                          </a:lnTo>
                          <a:lnTo>
                            <a:pt x="8" y="0"/>
                          </a:lnTo>
                          <a:lnTo>
                            <a:pt x="8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2" name="Freeform 149"/>
                    <p:cNvSpPr>
                      <a:spLocks/>
                    </p:cNvSpPr>
                    <p:nvPr/>
                  </p:nvSpPr>
                  <p:spPr bwMode="auto">
                    <a:xfrm>
                      <a:off x="2099" y="2040"/>
                      <a:ext cx="103" cy="171"/>
                    </a:xfrm>
                    <a:custGeom>
                      <a:avLst/>
                      <a:gdLst>
                        <a:gd name="T0" fmla="*/ 2 w 27"/>
                        <a:gd name="T1" fmla="*/ 0 h 45"/>
                        <a:gd name="T2" fmla="*/ 3 w 27"/>
                        <a:gd name="T3" fmla="*/ 14 h 45"/>
                        <a:gd name="T4" fmla="*/ 22 w 27"/>
                        <a:gd name="T5" fmla="*/ 45 h 45"/>
                        <a:gd name="T6" fmla="*/ 24 w 27"/>
                        <a:gd name="T7" fmla="*/ 43 h 45"/>
                        <a:gd name="T8" fmla="*/ 24 w 27"/>
                        <a:gd name="T9" fmla="*/ 43 h 45"/>
                        <a:gd name="T10" fmla="*/ 27 w 27"/>
                        <a:gd name="T11" fmla="*/ 40 h 45"/>
                        <a:gd name="T12" fmla="*/ 27 w 27"/>
                        <a:gd name="T13" fmla="*/ 40 h 45"/>
                        <a:gd name="T14" fmla="*/ 4 w 27"/>
                        <a:gd name="T15" fmla="*/ 2 h 45"/>
                        <a:gd name="T16" fmla="*/ 2 w 27"/>
                        <a:gd name="T17" fmla="*/ 0 h 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7" h="45">
                          <a:moveTo>
                            <a:pt x="2" y="0"/>
                          </a:moveTo>
                          <a:cubicBezTo>
                            <a:pt x="0" y="4"/>
                            <a:pt x="0" y="10"/>
                            <a:pt x="3" y="14"/>
                          </a:cubicBezTo>
                          <a:cubicBezTo>
                            <a:pt x="22" y="45"/>
                            <a:pt x="22" y="45"/>
                            <a:pt x="22" y="45"/>
                          </a:cubicBezTo>
                          <a:cubicBezTo>
                            <a:pt x="24" y="43"/>
                            <a:pt x="24" y="43"/>
                            <a:pt x="24" y="43"/>
                          </a:cubicBezTo>
                          <a:cubicBezTo>
                            <a:pt x="24" y="43"/>
                            <a:pt x="24" y="43"/>
                            <a:pt x="24" y="43"/>
                          </a:cubicBezTo>
                          <a:cubicBezTo>
                            <a:pt x="27" y="40"/>
                            <a:pt x="27" y="40"/>
                            <a:pt x="27" y="40"/>
                          </a:cubicBezTo>
                          <a:cubicBezTo>
                            <a:pt x="27" y="40"/>
                            <a:pt x="27" y="40"/>
                            <a:pt x="27" y="40"/>
                          </a:cubicBezTo>
                          <a:cubicBezTo>
                            <a:pt x="4" y="2"/>
                            <a:pt x="4" y="2"/>
                            <a:pt x="4" y="2"/>
                          </a:cubicBezTo>
                          <a:cubicBezTo>
                            <a:pt x="3" y="2"/>
                            <a:pt x="3" y="1"/>
                            <a:pt x="2" y="0"/>
                          </a:cubicBezTo>
                        </a:path>
                      </a:pathLst>
                    </a:custGeom>
                    <a:solidFill>
                      <a:srgbClr val="48174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3" name="Freeform 150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191" y="2203"/>
                      <a:ext cx="80" cy="114"/>
                    </a:xfrm>
                    <a:custGeom>
                      <a:avLst/>
                      <a:gdLst>
                        <a:gd name="T0" fmla="*/ 20 w 21"/>
                        <a:gd name="T1" fmla="*/ 29 h 30"/>
                        <a:gd name="T2" fmla="*/ 21 w 21"/>
                        <a:gd name="T3" fmla="*/ 30 h 30"/>
                        <a:gd name="T4" fmla="*/ 20 w 21"/>
                        <a:gd name="T5" fmla="*/ 29 h 30"/>
                        <a:gd name="T6" fmla="*/ 0 w 21"/>
                        <a:gd name="T7" fmla="*/ 0 h 30"/>
                        <a:gd name="T8" fmla="*/ 0 w 21"/>
                        <a:gd name="T9" fmla="*/ 0 h 30"/>
                        <a:gd name="T10" fmla="*/ 19 w 21"/>
                        <a:gd name="T11" fmla="*/ 28 h 30"/>
                        <a:gd name="T12" fmla="*/ 0 w 21"/>
                        <a:gd name="T13" fmla="*/ 0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" h="30">
                          <a:moveTo>
                            <a:pt x="20" y="29"/>
                          </a:moveTo>
                          <a:cubicBezTo>
                            <a:pt x="20" y="29"/>
                            <a:pt x="21" y="30"/>
                            <a:pt x="21" y="30"/>
                          </a:cubicBezTo>
                          <a:cubicBezTo>
                            <a:pt x="21" y="30"/>
                            <a:pt x="20" y="29"/>
                            <a:pt x="20" y="29"/>
                          </a:cubicBezTo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19" y="28"/>
                            <a:pt x="19" y="28"/>
                            <a:pt x="19" y="28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</a:path>
                      </a:pathLst>
                    </a:custGeom>
                    <a:solidFill>
                      <a:srgbClr val="511A5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4" name="Freeform 151"/>
                    <p:cNvSpPr>
                      <a:spLocks/>
                    </p:cNvSpPr>
                    <p:nvPr/>
                  </p:nvSpPr>
                  <p:spPr bwMode="auto">
                    <a:xfrm>
                      <a:off x="2191" y="2192"/>
                      <a:ext cx="107" cy="136"/>
                    </a:xfrm>
                    <a:custGeom>
                      <a:avLst/>
                      <a:gdLst>
                        <a:gd name="T0" fmla="*/ 3 w 28"/>
                        <a:gd name="T1" fmla="*/ 0 h 36"/>
                        <a:gd name="T2" fmla="*/ 3 w 28"/>
                        <a:gd name="T3" fmla="*/ 0 h 36"/>
                        <a:gd name="T4" fmla="*/ 0 w 28"/>
                        <a:gd name="T5" fmla="*/ 3 h 36"/>
                        <a:gd name="T6" fmla="*/ 19 w 28"/>
                        <a:gd name="T7" fmla="*/ 31 h 36"/>
                        <a:gd name="T8" fmla="*/ 19 w 28"/>
                        <a:gd name="T9" fmla="*/ 31 h 36"/>
                        <a:gd name="T10" fmla="*/ 20 w 28"/>
                        <a:gd name="T11" fmla="*/ 32 h 36"/>
                        <a:gd name="T12" fmla="*/ 21 w 28"/>
                        <a:gd name="T13" fmla="*/ 33 h 36"/>
                        <a:gd name="T14" fmla="*/ 28 w 28"/>
                        <a:gd name="T15" fmla="*/ 36 h 36"/>
                        <a:gd name="T16" fmla="*/ 22 w 28"/>
                        <a:gd name="T17" fmla="*/ 28 h 36"/>
                        <a:gd name="T18" fmla="*/ 3 w 28"/>
                        <a:gd name="T19" fmla="*/ 0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8" h="36">
                          <a:moveTo>
                            <a:pt x="3" y="0"/>
                          </a:moveTo>
                          <a:cubicBezTo>
                            <a:pt x="3" y="0"/>
                            <a:pt x="3" y="0"/>
                            <a:pt x="3" y="0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19" y="31"/>
                            <a:pt x="19" y="31"/>
                            <a:pt x="19" y="31"/>
                          </a:cubicBezTo>
                          <a:cubicBezTo>
                            <a:pt x="19" y="31"/>
                            <a:pt x="19" y="31"/>
                            <a:pt x="19" y="31"/>
                          </a:cubicBezTo>
                          <a:cubicBezTo>
                            <a:pt x="19" y="31"/>
                            <a:pt x="19" y="31"/>
                            <a:pt x="20" y="32"/>
                          </a:cubicBezTo>
                          <a:cubicBezTo>
                            <a:pt x="20" y="32"/>
                            <a:pt x="21" y="33"/>
                            <a:pt x="21" y="33"/>
                          </a:cubicBezTo>
                          <a:cubicBezTo>
                            <a:pt x="24" y="35"/>
                            <a:pt x="27" y="36"/>
                            <a:pt x="28" y="36"/>
                          </a:cubicBezTo>
                          <a:cubicBezTo>
                            <a:pt x="28" y="36"/>
                            <a:pt x="23" y="30"/>
                            <a:pt x="22" y="28"/>
                          </a:cubicBezTo>
                          <a:cubicBezTo>
                            <a:pt x="3" y="0"/>
                            <a:pt x="3" y="0"/>
                            <a:pt x="3" y="0"/>
                          </a:cubicBezTo>
                        </a:path>
                      </a:pathLst>
                    </a:custGeom>
                    <a:solidFill>
                      <a:srgbClr val="A7815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5" name="Rectangle 15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91" y="2203"/>
                      <a:ext cx="1" cy="1"/>
                    </a:xfrm>
                    <a:prstGeom prst="rect">
                      <a:avLst/>
                    </a:prstGeom>
                    <a:solidFill>
                      <a:srgbClr val="41154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6" name="Rectangle 15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91" y="2203"/>
                      <a:ext cx="1" cy="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7" name="Freeform 154"/>
                    <p:cNvSpPr>
                      <a:spLocks/>
                    </p:cNvSpPr>
                    <p:nvPr/>
                  </p:nvSpPr>
                  <p:spPr bwMode="auto">
                    <a:xfrm>
                      <a:off x="2191" y="2192"/>
                      <a:ext cx="11" cy="11"/>
                    </a:xfrm>
                    <a:custGeom>
                      <a:avLst/>
                      <a:gdLst>
                        <a:gd name="T0" fmla="*/ 11 w 11"/>
                        <a:gd name="T1" fmla="*/ 0 h 11"/>
                        <a:gd name="T2" fmla="*/ 11 w 11"/>
                        <a:gd name="T3" fmla="*/ 0 h 11"/>
                        <a:gd name="T4" fmla="*/ 0 w 11"/>
                        <a:gd name="T5" fmla="*/ 11 h 11"/>
                        <a:gd name="T6" fmla="*/ 0 w 11"/>
                        <a:gd name="T7" fmla="*/ 11 h 11"/>
                        <a:gd name="T8" fmla="*/ 11 w 11"/>
                        <a:gd name="T9" fmla="*/ 0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" h="11">
                          <a:moveTo>
                            <a:pt x="11" y="0"/>
                          </a:moveTo>
                          <a:lnTo>
                            <a:pt x="11" y="0"/>
                          </a:lnTo>
                          <a:lnTo>
                            <a:pt x="0" y="11"/>
                          </a:lnTo>
                          <a:lnTo>
                            <a:pt x="0" y="11"/>
                          </a:lnTo>
                          <a:lnTo>
                            <a:pt x="11" y="0"/>
                          </a:lnTo>
                          <a:close/>
                        </a:path>
                      </a:pathLst>
                    </a:custGeom>
                    <a:solidFill>
                      <a:srgbClr val="85674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8" name="Freeform 155"/>
                    <p:cNvSpPr>
                      <a:spLocks/>
                    </p:cNvSpPr>
                    <p:nvPr/>
                  </p:nvSpPr>
                  <p:spPr bwMode="auto">
                    <a:xfrm>
                      <a:off x="2191" y="2192"/>
                      <a:ext cx="11" cy="11"/>
                    </a:xfrm>
                    <a:custGeom>
                      <a:avLst/>
                      <a:gdLst>
                        <a:gd name="T0" fmla="*/ 11 w 11"/>
                        <a:gd name="T1" fmla="*/ 0 h 11"/>
                        <a:gd name="T2" fmla="*/ 11 w 11"/>
                        <a:gd name="T3" fmla="*/ 0 h 11"/>
                        <a:gd name="T4" fmla="*/ 0 w 11"/>
                        <a:gd name="T5" fmla="*/ 11 h 11"/>
                        <a:gd name="T6" fmla="*/ 0 w 11"/>
                        <a:gd name="T7" fmla="*/ 11 h 11"/>
                        <a:gd name="T8" fmla="*/ 11 w 11"/>
                        <a:gd name="T9" fmla="*/ 0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" h="11">
                          <a:moveTo>
                            <a:pt x="11" y="0"/>
                          </a:moveTo>
                          <a:lnTo>
                            <a:pt x="11" y="0"/>
                          </a:lnTo>
                          <a:lnTo>
                            <a:pt x="0" y="11"/>
                          </a:lnTo>
                          <a:lnTo>
                            <a:pt x="0" y="11"/>
                          </a:lnTo>
                          <a:lnTo>
                            <a:pt x="11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9" name="Freeform 156"/>
                    <p:cNvSpPr>
                      <a:spLocks/>
                    </p:cNvSpPr>
                    <p:nvPr/>
                  </p:nvSpPr>
                  <p:spPr bwMode="auto">
                    <a:xfrm>
                      <a:off x="2191" y="2192"/>
                      <a:ext cx="11" cy="11"/>
                    </a:xfrm>
                    <a:custGeom>
                      <a:avLst/>
                      <a:gdLst>
                        <a:gd name="T0" fmla="*/ 11 w 11"/>
                        <a:gd name="T1" fmla="*/ 0 h 11"/>
                        <a:gd name="T2" fmla="*/ 0 w 11"/>
                        <a:gd name="T3" fmla="*/ 11 h 11"/>
                        <a:gd name="T4" fmla="*/ 0 w 11"/>
                        <a:gd name="T5" fmla="*/ 11 h 11"/>
                        <a:gd name="T6" fmla="*/ 0 w 11"/>
                        <a:gd name="T7" fmla="*/ 11 h 11"/>
                        <a:gd name="T8" fmla="*/ 11 w 11"/>
                        <a:gd name="T9" fmla="*/ 0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" h="11">
                          <a:moveTo>
                            <a:pt x="11" y="0"/>
                          </a:moveTo>
                          <a:lnTo>
                            <a:pt x="0" y="11"/>
                          </a:lnTo>
                          <a:lnTo>
                            <a:pt x="0" y="11"/>
                          </a:lnTo>
                          <a:lnTo>
                            <a:pt x="0" y="11"/>
                          </a:lnTo>
                          <a:lnTo>
                            <a:pt x="11" y="0"/>
                          </a:lnTo>
                          <a:close/>
                        </a:path>
                      </a:pathLst>
                    </a:custGeom>
                    <a:solidFill>
                      <a:srgbClr val="41154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0" name="Freeform 157"/>
                    <p:cNvSpPr>
                      <a:spLocks/>
                    </p:cNvSpPr>
                    <p:nvPr/>
                  </p:nvSpPr>
                  <p:spPr bwMode="auto">
                    <a:xfrm>
                      <a:off x="2191" y="2192"/>
                      <a:ext cx="11" cy="11"/>
                    </a:xfrm>
                    <a:custGeom>
                      <a:avLst/>
                      <a:gdLst>
                        <a:gd name="T0" fmla="*/ 11 w 11"/>
                        <a:gd name="T1" fmla="*/ 0 h 11"/>
                        <a:gd name="T2" fmla="*/ 0 w 11"/>
                        <a:gd name="T3" fmla="*/ 11 h 11"/>
                        <a:gd name="T4" fmla="*/ 0 w 11"/>
                        <a:gd name="T5" fmla="*/ 11 h 11"/>
                        <a:gd name="T6" fmla="*/ 0 w 11"/>
                        <a:gd name="T7" fmla="*/ 11 h 11"/>
                        <a:gd name="T8" fmla="*/ 11 w 11"/>
                        <a:gd name="T9" fmla="*/ 0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" h="11">
                          <a:moveTo>
                            <a:pt x="11" y="0"/>
                          </a:moveTo>
                          <a:lnTo>
                            <a:pt x="0" y="11"/>
                          </a:lnTo>
                          <a:lnTo>
                            <a:pt x="0" y="11"/>
                          </a:lnTo>
                          <a:lnTo>
                            <a:pt x="0" y="11"/>
                          </a:lnTo>
                          <a:lnTo>
                            <a:pt x="11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1" name="Freeform 158"/>
                    <p:cNvSpPr>
                      <a:spLocks/>
                    </p:cNvSpPr>
                    <p:nvPr/>
                  </p:nvSpPr>
                  <p:spPr bwMode="auto">
                    <a:xfrm>
                      <a:off x="2263" y="1900"/>
                      <a:ext cx="35" cy="57"/>
                    </a:xfrm>
                    <a:custGeom>
                      <a:avLst/>
                      <a:gdLst>
                        <a:gd name="T0" fmla="*/ 2 w 9"/>
                        <a:gd name="T1" fmla="*/ 1 h 15"/>
                        <a:gd name="T2" fmla="*/ 0 w 9"/>
                        <a:gd name="T3" fmla="*/ 0 h 15"/>
                        <a:gd name="T4" fmla="*/ 8 w 9"/>
                        <a:gd name="T5" fmla="*/ 15 h 15"/>
                        <a:gd name="T6" fmla="*/ 9 w 9"/>
                        <a:gd name="T7" fmla="*/ 14 h 15"/>
                        <a:gd name="T8" fmla="*/ 2 w 9"/>
                        <a:gd name="T9" fmla="*/ 1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" h="15">
                          <a:moveTo>
                            <a:pt x="2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2" y="11"/>
                            <a:pt x="8" y="15"/>
                          </a:cubicBezTo>
                          <a:cubicBezTo>
                            <a:pt x="9" y="14"/>
                            <a:pt x="9" y="14"/>
                            <a:pt x="9" y="14"/>
                          </a:cubicBezTo>
                          <a:cubicBezTo>
                            <a:pt x="4" y="9"/>
                            <a:pt x="2" y="2"/>
                            <a:pt x="2" y="1"/>
                          </a:cubicBezTo>
                        </a:path>
                      </a:pathLst>
                    </a:custGeom>
                    <a:solidFill>
                      <a:srgbClr val="E0098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2" name="Freeform 159"/>
                    <p:cNvSpPr>
                      <a:spLocks/>
                    </p:cNvSpPr>
                    <p:nvPr/>
                  </p:nvSpPr>
                  <p:spPr bwMode="auto">
                    <a:xfrm>
                      <a:off x="2271" y="1904"/>
                      <a:ext cx="38" cy="49"/>
                    </a:xfrm>
                    <a:custGeom>
                      <a:avLst/>
                      <a:gdLst>
                        <a:gd name="T0" fmla="*/ 7 w 10"/>
                        <a:gd name="T1" fmla="*/ 13 h 13"/>
                        <a:gd name="T2" fmla="*/ 10 w 10"/>
                        <a:gd name="T3" fmla="*/ 6 h 13"/>
                        <a:gd name="T4" fmla="*/ 0 w 10"/>
                        <a:gd name="T5" fmla="*/ 0 h 13"/>
                        <a:gd name="T6" fmla="*/ 7 w 10"/>
                        <a:gd name="T7" fmla="*/ 13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0" h="13">
                          <a:moveTo>
                            <a:pt x="7" y="13"/>
                          </a:moveTo>
                          <a:cubicBezTo>
                            <a:pt x="10" y="6"/>
                            <a:pt x="10" y="6"/>
                            <a:pt x="10" y="6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1"/>
                            <a:pt x="2" y="8"/>
                            <a:pt x="7" y="13"/>
                          </a:cubicBez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3" name="Freeform 161"/>
                    <p:cNvSpPr>
                      <a:spLocks/>
                    </p:cNvSpPr>
                    <p:nvPr/>
                  </p:nvSpPr>
                  <p:spPr bwMode="auto">
                    <a:xfrm>
                      <a:off x="2271" y="1904"/>
                      <a:ext cx="42" cy="23"/>
                    </a:xfrm>
                    <a:custGeom>
                      <a:avLst/>
                      <a:gdLst>
                        <a:gd name="T0" fmla="*/ 0 w 42"/>
                        <a:gd name="T1" fmla="*/ 0 h 23"/>
                        <a:gd name="T2" fmla="*/ 38 w 42"/>
                        <a:gd name="T3" fmla="*/ 23 h 23"/>
                        <a:gd name="T4" fmla="*/ 42 w 42"/>
                        <a:gd name="T5" fmla="*/ 23 h 23"/>
                        <a:gd name="T6" fmla="*/ 0 w 42"/>
                        <a:gd name="T7" fmla="*/ 0 h 23"/>
                        <a:gd name="T8" fmla="*/ 0 w 42"/>
                        <a:gd name="T9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2" h="23">
                          <a:moveTo>
                            <a:pt x="0" y="0"/>
                          </a:moveTo>
                          <a:lnTo>
                            <a:pt x="38" y="23"/>
                          </a:lnTo>
                          <a:lnTo>
                            <a:pt x="42" y="23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BD8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4" name="Freeform 162"/>
                    <p:cNvSpPr>
                      <a:spLocks/>
                    </p:cNvSpPr>
                    <p:nvPr/>
                  </p:nvSpPr>
                  <p:spPr bwMode="auto">
                    <a:xfrm>
                      <a:off x="2271" y="1904"/>
                      <a:ext cx="42" cy="23"/>
                    </a:xfrm>
                    <a:custGeom>
                      <a:avLst/>
                      <a:gdLst>
                        <a:gd name="T0" fmla="*/ 0 w 42"/>
                        <a:gd name="T1" fmla="*/ 0 h 23"/>
                        <a:gd name="T2" fmla="*/ 38 w 42"/>
                        <a:gd name="T3" fmla="*/ 23 h 23"/>
                        <a:gd name="T4" fmla="*/ 42 w 42"/>
                        <a:gd name="T5" fmla="*/ 23 h 23"/>
                        <a:gd name="T6" fmla="*/ 0 w 42"/>
                        <a:gd name="T7" fmla="*/ 0 h 23"/>
                        <a:gd name="T8" fmla="*/ 0 w 42"/>
                        <a:gd name="T9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2" h="23">
                          <a:moveTo>
                            <a:pt x="0" y="0"/>
                          </a:moveTo>
                          <a:lnTo>
                            <a:pt x="38" y="23"/>
                          </a:lnTo>
                          <a:lnTo>
                            <a:pt x="42" y="23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5" name="Freeform 163"/>
                    <p:cNvSpPr>
                      <a:spLocks/>
                    </p:cNvSpPr>
                    <p:nvPr/>
                  </p:nvSpPr>
                  <p:spPr bwMode="auto">
                    <a:xfrm>
                      <a:off x="2298" y="1836"/>
                      <a:ext cx="23" cy="23"/>
                    </a:xfrm>
                    <a:custGeom>
                      <a:avLst/>
                      <a:gdLst>
                        <a:gd name="T0" fmla="*/ 3 w 6"/>
                        <a:gd name="T1" fmla="*/ 0 h 6"/>
                        <a:gd name="T2" fmla="*/ 2 w 6"/>
                        <a:gd name="T3" fmla="*/ 0 h 6"/>
                        <a:gd name="T4" fmla="*/ 2 w 6"/>
                        <a:gd name="T5" fmla="*/ 1 h 6"/>
                        <a:gd name="T6" fmla="*/ 0 w 6"/>
                        <a:gd name="T7" fmla="*/ 4 h 6"/>
                        <a:gd name="T8" fmla="*/ 2 w 6"/>
                        <a:gd name="T9" fmla="*/ 6 h 6"/>
                        <a:gd name="T10" fmla="*/ 5 w 6"/>
                        <a:gd name="T11" fmla="*/ 3 h 6"/>
                        <a:gd name="T12" fmla="*/ 3 w 6"/>
                        <a:gd name="T13" fmla="*/ 0 h 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6">
                          <a:moveTo>
                            <a:pt x="3" y="0"/>
                          </a:move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2" y="0"/>
                            <a:pt x="2" y="1"/>
                            <a:pt x="2" y="1"/>
                          </a:cubicBezTo>
                          <a:cubicBezTo>
                            <a:pt x="2" y="3"/>
                            <a:pt x="1" y="4"/>
                            <a:pt x="0" y="4"/>
                          </a:cubicBezTo>
                          <a:cubicBezTo>
                            <a:pt x="0" y="5"/>
                            <a:pt x="1" y="6"/>
                            <a:pt x="2" y="6"/>
                          </a:cubicBezTo>
                          <a:cubicBezTo>
                            <a:pt x="3" y="6"/>
                            <a:pt x="5" y="5"/>
                            <a:pt x="5" y="3"/>
                          </a:cubicBezTo>
                          <a:cubicBezTo>
                            <a:pt x="6" y="2"/>
                            <a:pt x="5" y="0"/>
                            <a:pt x="3" y="0"/>
                          </a:cubicBezTo>
                        </a:path>
                      </a:pathLst>
                    </a:custGeom>
                    <a:solidFill>
                      <a:srgbClr val="1A1F4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6" name="Freeform 164"/>
                    <p:cNvSpPr>
                      <a:spLocks/>
                    </p:cNvSpPr>
                    <p:nvPr/>
                  </p:nvSpPr>
                  <p:spPr bwMode="auto">
                    <a:xfrm>
                      <a:off x="2294" y="1836"/>
                      <a:ext cx="11" cy="15"/>
                    </a:xfrm>
                    <a:custGeom>
                      <a:avLst/>
                      <a:gdLst>
                        <a:gd name="T0" fmla="*/ 3 w 3"/>
                        <a:gd name="T1" fmla="*/ 1 h 4"/>
                        <a:gd name="T2" fmla="*/ 3 w 3"/>
                        <a:gd name="T3" fmla="*/ 0 h 4"/>
                        <a:gd name="T4" fmla="*/ 0 w 3"/>
                        <a:gd name="T5" fmla="*/ 2 h 4"/>
                        <a:gd name="T6" fmla="*/ 0 w 3"/>
                        <a:gd name="T7" fmla="*/ 4 h 4"/>
                        <a:gd name="T8" fmla="*/ 3 w 3"/>
                        <a:gd name="T9" fmla="*/ 1 h 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" h="4">
                          <a:moveTo>
                            <a:pt x="3" y="1"/>
                          </a:moveTo>
                          <a:cubicBezTo>
                            <a:pt x="3" y="1"/>
                            <a:pt x="3" y="0"/>
                            <a:pt x="3" y="0"/>
                          </a:cubicBezTo>
                          <a:cubicBezTo>
                            <a:pt x="2" y="0"/>
                            <a:pt x="1" y="1"/>
                            <a:pt x="0" y="2"/>
                          </a:cubicBezTo>
                          <a:cubicBezTo>
                            <a:pt x="0" y="3"/>
                            <a:pt x="0" y="3"/>
                            <a:pt x="0" y="4"/>
                          </a:cubicBezTo>
                          <a:cubicBezTo>
                            <a:pt x="2" y="4"/>
                            <a:pt x="3" y="3"/>
                            <a:pt x="3" y="1"/>
                          </a:cubicBezTo>
                        </a:path>
                      </a:pathLst>
                    </a:custGeom>
                    <a:solidFill>
                      <a:srgbClr val="221F1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7" name="Rectangle 16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22" y="1904"/>
                      <a:ext cx="1" cy="1"/>
                    </a:xfrm>
                    <a:prstGeom prst="rect">
                      <a:avLst/>
                    </a:prstGeom>
                    <a:solidFill>
                      <a:srgbClr val="5F308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8" name="Freeform 166"/>
                    <p:cNvSpPr>
                      <a:spLocks/>
                    </p:cNvSpPr>
                    <p:nvPr/>
                  </p:nvSpPr>
                  <p:spPr bwMode="auto">
                    <a:xfrm>
                      <a:off x="2122" y="1904"/>
                      <a:ext cx="0" cy="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9" name="Freeform 167"/>
                    <p:cNvSpPr>
                      <a:spLocks/>
                    </p:cNvSpPr>
                    <p:nvPr/>
                  </p:nvSpPr>
                  <p:spPr bwMode="auto">
                    <a:xfrm>
                      <a:off x="2259" y="1779"/>
                      <a:ext cx="4" cy="4"/>
                    </a:xfrm>
                    <a:custGeom>
                      <a:avLst/>
                      <a:gdLst>
                        <a:gd name="T0" fmla="*/ 0 w 1"/>
                        <a:gd name="T1" fmla="*/ 1 h 1"/>
                        <a:gd name="T2" fmla="*/ 1 w 1"/>
                        <a:gd name="T3" fmla="*/ 0 h 1"/>
                        <a:gd name="T4" fmla="*/ 0 w 1"/>
                        <a:gd name="T5" fmla="*/ 1 h 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0"/>
                            <a:pt x="1" y="0"/>
                            <a:pt x="0" y="1"/>
                          </a:cubicBezTo>
                        </a:path>
                      </a:pathLst>
                    </a:custGeom>
                    <a:solidFill>
                      <a:srgbClr val="F7CBA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0" name="Freeform 168"/>
                    <p:cNvSpPr>
                      <a:spLocks/>
                    </p:cNvSpPr>
                    <p:nvPr/>
                  </p:nvSpPr>
                  <p:spPr bwMode="auto">
                    <a:xfrm>
                      <a:off x="2252" y="1806"/>
                      <a:ext cx="0" cy="7"/>
                    </a:xfrm>
                    <a:custGeom>
                      <a:avLst/>
                      <a:gdLst>
                        <a:gd name="T0" fmla="*/ 0 h 2"/>
                        <a:gd name="T1" fmla="*/ 2 h 2"/>
                        <a:gd name="T2" fmla="*/ 2 h 2"/>
                        <a:gd name="T3" fmla="*/ 0 h 2"/>
                      </a:gdLst>
                      <a:ahLst/>
                      <a:cxnLst>
                        <a:cxn ang="0">
                          <a:pos x="0" y="T0"/>
                        </a:cxn>
                        <a:cxn ang="0">
                          <a:pos x="0" y="T1"/>
                        </a:cxn>
                        <a:cxn ang="0">
                          <a:pos x="0" y="T2"/>
                        </a:cxn>
                        <a:cxn ang="0">
                          <a:pos x="0" y="T3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1"/>
                            <a:pt x="0" y="1"/>
                            <a:pt x="0" y="2"/>
                          </a:cubicBez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</a:path>
                      </a:pathLst>
                    </a:custGeom>
                    <a:solidFill>
                      <a:srgbClr val="E6E6E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1" name="Freeform 169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252" y="1749"/>
                      <a:ext cx="38" cy="64"/>
                    </a:xfrm>
                    <a:custGeom>
                      <a:avLst/>
                      <a:gdLst>
                        <a:gd name="T0" fmla="*/ 3 w 10"/>
                        <a:gd name="T1" fmla="*/ 8 h 17"/>
                        <a:gd name="T2" fmla="*/ 3 w 10"/>
                        <a:gd name="T3" fmla="*/ 8 h 17"/>
                        <a:gd name="T4" fmla="*/ 3 w 10"/>
                        <a:gd name="T5" fmla="*/ 8 h 17"/>
                        <a:gd name="T6" fmla="*/ 3 w 10"/>
                        <a:gd name="T7" fmla="*/ 8 h 17"/>
                        <a:gd name="T8" fmla="*/ 2 w 10"/>
                        <a:gd name="T9" fmla="*/ 9 h 17"/>
                        <a:gd name="T10" fmla="*/ 3 w 10"/>
                        <a:gd name="T11" fmla="*/ 8 h 17"/>
                        <a:gd name="T12" fmla="*/ 3 w 10"/>
                        <a:gd name="T13" fmla="*/ 8 h 17"/>
                        <a:gd name="T14" fmla="*/ 6 w 10"/>
                        <a:gd name="T15" fmla="*/ 0 h 17"/>
                        <a:gd name="T16" fmla="*/ 5 w 10"/>
                        <a:gd name="T17" fmla="*/ 3 h 17"/>
                        <a:gd name="T18" fmla="*/ 2 w 10"/>
                        <a:gd name="T19" fmla="*/ 9 h 17"/>
                        <a:gd name="T20" fmla="*/ 2 w 10"/>
                        <a:gd name="T21" fmla="*/ 9 h 17"/>
                        <a:gd name="T22" fmla="*/ 0 w 10"/>
                        <a:gd name="T23" fmla="*/ 15 h 17"/>
                        <a:gd name="T24" fmla="*/ 0 w 10"/>
                        <a:gd name="T25" fmla="*/ 17 h 17"/>
                        <a:gd name="T26" fmla="*/ 10 w 10"/>
                        <a:gd name="T27" fmla="*/ 9 h 17"/>
                        <a:gd name="T28" fmla="*/ 10 w 10"/>
                        <a:gd name="T29" fmla="*/ 9 h 17"/>
                        <a:gd name="T30" fmla="*/ 7 w 10"/>
                        <a:gd name="T31" fmla="*/ 3 h 17"/>
                        <a:gd name="T32" fmla="*/ 6 w 10"/>
                        <a:gd name="T33" fmla="*/ 0 h 17"/>
                        <a:gd name="T34" fmla="*/ 6 w 10"/>
                        <a:gd name="T35" fmla="*/ 0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10" h="17">
                          <a:moveTo>
                            <a:pt x="3" y="8"/>
                          </a:moveTo>
                          <a:cubicBezTo>
                            <a:pt x="3" y="8"/>
                            <a:pt x="3" y="8"/>
                            <a:pt x="3" y="8"/>
                          </a:cubicBezTo>
                          <a:cubicBezTo>
                            <a:pt x="3" y="8"/>
                            <a:pt x="3" y="8"/>
                            <a:pt x="3" y="8"/>
                          </a:cubicBezTo>
                          <a:cubicBezTo>
                            <a:pt x="3" y="8"/>
                            <a:pt x="3" y="8"/>
                            <a:pt x="3" y="8"/>
                          </a:cubicBezTo>
                          <a:cubicBezTo>
                            <a:pt x="3" y="8"/>
                            <a:pt x="3" y="8"/>
                            <a:pt x="2" y="9"/>
                          </a:cubicBezTo>
                          <a:cubicBezTo>
                            <a:pt x="3" y="8"/>
                            <a:pt x="3" y="8"/>
                            <a:pt x="3" y="8"/>
                          </a:cubicBezTo>
                          <a:cubicBezTo>
                            <a:pt x="3" y="8"/>
                            <a:pt x="3" y="8"/>
                            <a:pt x="3" y="8"/>
                          </a:cubicBezTo>
                          <a:moveTo>
                            <a:pt x="6" y="0"/>
                          </a:moveTo>
                          <a:cubicBezTo>
                            <a:pt x="5" y="3"/>
                            <a:pt x="5" y="3"/>
                            <a:pt x="5" y="3"/>
                          </a:cubicBezTo>
                          <a:cubicBezTo>
                            <a:pt x="2" y="9"/>
                            <a:pt x="2" y="9"/>
                            <a:pt x="2" y="9"/>
                          </a:cubicBezTo>
                          <a:cubicBezTo>
                            <a:pt x="2" y="9"/>
                            <a:pt x="2" y="9"/>
                            <a:pt x="2" y="9"/>
                          </a:cubicBezTo>
                          <a:cubicBezTo>
                            <a:pt x="2" y="10"/>
                            <a:pt x="1" y="13"/>
                            <a:pt x="0" y="15"/>
                          </a:cubicBezTo>
                          <a:cubicBezTo>
                            <a:pt x="0" y="16"/>
                            <a:pt x="0" y="16"/>
                            <a:pt x="0" y="17"/>
                          </a:cubicBezTo>
                          <a:cubicBezTo>
                            <a:pt x="2" y="14"/>
                            <a:pt x="5" y="11"/>
                            <a:pt x="10" y="9"/>
                          </a:cubicBezTo>
                          <a:cubicBezTo>
                            <a:pt x="10" y="9"/>
                            <a:pt x="10" y="9"/>
                            <a:pt x="10" y="9"/>
                          </a:cubicBezTo>
                          <a:cubicBezTo>
                            <a:pt x="8" y="7"/>
                            <a:pt x="7" y="5"/>
                            <a:pt x="7" y="3"/>
                          </a:cubicBezTo>
                          <a:cubicBezTo>
                            <a:pt x="6" y="2"/>
                            <a:pt x="6" y="0"/>
                            <a:pt x="6" y="0"/>
                          </a:cubicBezTo>
                          <a:cubicBezTo>
                            <a:pt x="6" y="0"/>
                            <a:pt x="6" y="0"/>
                            <a:pt x="6" y="0"/>
                          </a:cubicBezTo>
                        </a:path>
                      </a:pathLst>
                    </a:custGeom>
                    <a:solidFill>
                      <a:srgbClr val="A7815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2" name="Freeform 170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259" y="1760"/>
                      <a:ext cx="31" cy="23"/>
                    </a:xfrm>
                    <a:custGeom>
                      <a:avLst/>
                      <a:gdLst>
                        <a:gd name="T0" fmla="*/ 5 w 8"/>
                        <a:gd name="T1" fmla="*/ 0 h 6"/>
                        <a:gd name="T2" fmla="*/ 8 w 8"/>
                        <a:gd name="T3" fmla="*/ 6 h 6"/>
                        <a:gd name="T4" fmla="*/ 8 w 8"/>
                        <a:gd name="T5" fmla="*/ 6 h 6"/>
                        <a:gd name="T6" fmla="*/ 8 w 8"/>
                        <a:gd name="T7" fmla="*/ 6 h 6"/>
                        <a:gd name="T8" fmla="*/ 5 w 8"/>
                        <a:gd name="T9" fmla="*/ 0 h 6"/>
                        <a:gd name="T10" fmla="*/ 3 w 8"/>
                        <a:gd name="T11" fmla="*/ 0 h 6"/>
                        <a:gd name="T12" fmla="*/ 1 w 8"/>
                        <a:gd name="T13" fmla="*/ 5 h 6"/>
                        <a:gd name="T14" fmla="*/ 0 w 8"/>
                        <a:gd name="T15" fmla="*/ 6 h 6"/>
                        <a:gd name="T16" fmla="*/ 3 w 8"/>
                        <a:gd name="T17" fmla="*/ 0 h 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8" h="6">
                          <a:moveTo>
                            <a:pt x="5" y="0"/>
                          </a:moveTo>
                          <a:cubicBezTo>
                            <a:pt x="5" y="2"/>
                            <a:pt x="6" y="4"/>
                            <a:pt x="8" y="6"/>
                          </a:cubicBezTo>
                          <a:cubicBezTo>
                            <a:pt x="8" y="6"/>
                            <a:pt x="8" y="6"/>
                            <a:pt x="8" y="6"/>
                          </a:cubicBezTo>
                          <a:cubicBezTo>
                            <a:pt x="8" y="6"/>
                            <a:pt x="8" y="6"/>
                            <a:pt x="8" y="6"/>
                          </a:cubicBezTo>
                          <a:cubicBezTo>
                            <a:pt x="7" y="4"/>
                            <a:pt x="5" y="2"/>
                            <a:pt x="5" y="0"/>
                          </a:cubicBezTo>
                          <a:moveTo>
                            <a:pt x="3" y="0"/>
                          </a:moveTo>
                          <a:cubicBezTo>
                            <a:pt x="1" y="5"/>
                            <a:pt x="1" y="5"/>
                            <a:pt x="1" y="5"/>
                          </a:cubicBezTo>
                          <a:cubicBezTo>
                            <a:pt x="0" y="6"/>
                            <a:pt x="0" y="6"/>
                            <a:pt x="0" y="6"/>
                          </a:cubicBezTo>
                          <a:cubicBezTo>
                            <a:pt x="3" y="0"/>
                            <a:pt x="3" y="0"/>
                            <a:pt x="3" y="0"/>
                          </a:cubicBezTo>
                        </a:path>
                      </a:pathLst>
                    </a:custGeom>
                    <a:solidFill>
                      <a:srgbClr val="15204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3" name="Freeform 171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259" y="1779"/>
                      <a:ext cx="4" cy="4"/>
                    </a:xfrm>
                    <a:custGeom>
                      <a:avLst/>
                      <a:gdLst>
                        <a:gd name="T0" fmla="*/ 1 w 1"/>
                        <a:gd name="T1" fmla="*/ 0 h 1"/>
                        <a:gd name="T2" fmla="*/ 0 w 1"/>
                        <a:gd name="T3" fmla="*/ 1 h 1"/>
                        <a:gd name="T4" fmla="*/ 1 w 1"/>
                        <a:gd name="T5" fmla="*/ 0 h 1"/>
                        <a:gd name="T6" fmla="*/ 1 w 1"/>
                        <a:gd name="T7" fmla="*/ 0 h 1"/>
                        <a:gd name="T8" fmla="*/ 1 w 1"/>
                        <a:gd name="T9" fmla="*/ 0 h 1"/>
                        <a:gd name="T10" fmla="*/ 1 w 1"/>
                        <a:gd name="T11" fmla="*/ 0 h 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1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moveTo>
                            <a:pt x="1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</a:path>
                      </a:pathLst>
                    </a:custGeom>
                    <a:solidFill>
                      <a:srgbClr val="DFB7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4" name="Freeform 172"/>
                    <p:cNvSpPr>
                      <a:spLocks/>
                    </p:cNvSpPr>
                    <p:nvPr/>
                  </p:nvSpPr>
                  <p:spPr bwMode="auto">
                    <a:xfrm>
                      <a:off x="2175" y="1791"/>
                      <a:ext cx="35" cy="56"/>
                    </a:xfrm>
                    <a:custGeom>
                      <a:avLst/>
                      <a:gdLst>
                        <a:gd name="T0" fmla="*/ 5 w 9"/>
                        <a:gd name="T1" fmla="*/ 0 h 15"/>
                        <a:gd name="T2" fmla="*/ 5 w 9"/>
                        <a:gd name="T3" fmla="*/ 0 h 15"/>
                        <a:gd name="T4" fmla="*/ 4 w 9"/>
                        <a:gd name="T5" fmla="*/ 1 h 15"/>
                        <a:gd name="T6" fmla="*/ 4 w 9"/>
                        <a:gd name="T7" fmla="*/ 1 h 15"/>
                        <a:gd name="T8" fmla="*/ 4 w 9"/>
                        <a:gd name="T9" fmla="*/ 1 h 15"/>
                        <a:gd name="T10" fmla="*/ 4 w 9"/>
                        <a:gd name="T11" fmla="*/ 1 h 15"/>
                        <a:gd name="T12" fmla="*/ 1 w 9"/>
                        <a:gd name="T13" fmla="*/ 10 h 15"/>
                        <a:gd name="T14" fmla="*/ 0 w 9"/>
                        <a:gd name="T15" fmla="*/ 11 h 15"/>
                        <a:gd name="T16" fmla="*/ 0 w 9"/>
                        <a:gd name="T17" fmla="*/ 15 h 15"/>
                        <a:gd name="T18" fmla="*/ 0 w 9"/>
                        <a:gd name="T19" fmla="*/ 15 h 15"/>
                        <a:gd name="T20" fmla="*/ 9 w 9"/>
                        <a:gd name="T21" fmla="*/ 2 h 15"/>
                        <a:gd name="T22" fmla="*/ 9 w 9"/>
                        <a:gd name="T23" fmla="*/ 2 h 15"/>
                        <a:gd name="T24" fmla="*/ 9 w 9"/>
                        <a:gd name="T25" fmla="*/ 2 h 15"/>
                        <a:gd name="T26" fmla="*/ 8 w 9"/>
                        <a:gd name="T27" fmla="*/ 2 h 15"/>
                        <a:gd name="T28" fmla="*/ 6 w 9"/>
                        <a:gd name="T29" fmla="*/ 0 h 15"/>
                        <a:gd name="T30" fmla="*/ 5 w 9"/>
                        <a:gd name="T31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9" h="15">
                          <a:moveTo>
                            <a:pt x="5" y="0"/>
                          </a:moveTo>
                          <a:cubicBezTo>
                            <a:pt x="5" y="0"/>
                            <a:pt x="5" y="0"/>
                            <a:pt x="5" y="0"/>
                          </a:cubicBezTo>
                          <a:cubicBezTo>
                            <a:pt x="5" y="0"/>
                            <a:pt x="4" y="0"/>
                            <a:pt x="4" y="1"/>
                          </a:cubicBezTo>
                          <a:cubicBezTo>
                            <a:pt x="4" y="1"/>
                            <a:pt x="4" y="1"/>
                            <a:pt x="4" y="1"/>
                          </a:cubicBezTo>
                          <a:cubicBezTo>
                            <a:pt x="4" y="1"/>
                            <a:pt x="4" y="1"/>
                            <a:pt x="4" y="1"/>
                          </a:cubicBezTo>
                          <a:cubicBezTo>
                            <a:pt x="4" y="1"/>
                            <a:pt x="4" y="1"/>
                            <a:pt x="4" y="1"/>
                          </a:cubicBezTo>
                          <a:cubicBezTo>
                            <a:pt x="2" y="3"/>
                            <a:pt x="1" y="6"/>
                            <a:pt x="1" y="10"/>
                          </a:cubicBezTo>
                          <a:cubicBezTo>
                            <a:pt x="0" y="10"/>
                            <a:pt x="0" y="11"/>
                            <a:pt x="0" y="11"/>
                          </a:cubicBezTo>
                          <a:cubicBezTo>
                            <a:pt x="0" y="13"/>
                            <a:pt x="0" y="14"/>
                            <a:pt x="0" y="15"/>
                          </a:cubicBezTo>
                          <a:cubicBezTo>
                            <a:pt x="0" y="15"/>
                            <a:pt x="0" y="15"/>
                            <a:pt x="0" y="15"/>
                          </a:cubicBezTo>
                          <a:cubicBezTo>
                            <a:pt x="1" y="12"/>
                            <a:pt x="4" y="3"/>
                            <a:pt x="9" y="2"/>
                          </a:cubicBezTo>
                          <a:cubicBezTo>
                            <a:pt x="9" y="2"/>
                            <a:pt x="9" y="2"/>
                            <a:pt x="9" y="2"/>
                          </a:cubicBezTo>
                          <a:cubicBezTo>
                            <a:pt x="9" y="2"/>
                            <a:pt x="9" y="2"/>
                            <a:pt x="9" y="2"/>
                          </a:cubicBezTo>
                          <a:cubicBezTo>
                            <a:pt x="8" y="2"/>
                            <a:pt x="8" y="2"/>
                            <a:pt x="8" y="2"/>
                          </a:cubicBezTo>
                          <a:cubicBezTo>
                            <a:pt x="7" y="1"/>
                            <a:pt x="7" y="0"/>
                            <a:pt x="6" y="0"/>
                          </a:cubicBezTo>
                          <a:cubicBezTo>
                            <a:pt x="6" y="0"/>
                            <a:pt x="6" y="0"/>
                            <a:pt x="5" y="0"/>
                          </a:cubicBezTo>
                        </a:path>
                      </a:pathLst>
                    </a:custGeom>
                    <a:solidFill>
                      <a:srgbClr val="A7815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5" name="Freeform 173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175" y="1791"/>
                      <a:ext cx="35" cy="56"/>
                    </a:xfrm>
                    <a:custGeom>
                      <a:avLst/>
                      <a:gdLst>
                        <a:gd name="T0" fmla="*/ 0 w 9"/>
                        <a:gd name="T1" fmla="*/ 11 h 15"/>
                        <a:gd name="T2" fmla="*/ 0 w 9"/>
                        <a:gd name="T3" fmla="*/ 15 h 15"/>
                        <a:gd name="T4" fmla="*/ 0 w 9"/>
                        <a:gd name="T5" fmla="*/ 11 h 15"/>
                        <a:gd name="T6" fmla="*/ 9 w 9"/>
                        <a:gd name="T7" fmla="*/ 2 h 15"/>
                        <a:gd name="T8" fmla="*/ 9 w 9"/>
                        <a:gd name="T9" fmla="*/ 2 h 15"/>
                        <a:gd name="T10" fmla="*/ 9 w 9"/>
                        <a:gd name="T11" fmla="*/ 2 h 15"/>
                        <a:gd name="T12" fmla="*/ 9 w 9"/>
                        <a:gd name="T13" fmla="*/ 2 h 15"/>
                        <a:gd name="T14" fmla="*/ 8 w 9"/>
                        <a:gd name="T15" fmla="*/ 2 h 15"/>
                        <a:gd name="T16" fmla="*/ 9 w 9"/>
                        <a:gd name="T17" fmla="*/ 2 h 15"/>
                        <a:gd name="T18" fmla="*/ 8 w 9"/>
                        <a:gd name="T19" fmla="*/ 2 h 15"/>
                        <a:gd name="T20" fmla="*/ 4 w 9"/>
                        <a:gd name="T21" fmla="*/ 1 h 15"/>
                        <a:gd name="T22" fmla="*/ 4 w 9"/>
                        <a:gd name="T23" fmla="*/ 1 h 15"/>
                        <a:gd name="T24" fmla="*/ 4 w 9"/>
                        <a:gd name="T25" fmla="*/ 1 h 15"/>
                        <a:gd name="T26" fmla="*/ 4 w 9"/>
                        <a:gd name="T27" fmla="*/ 1 h 15"/>
                        <a:gd name="T28" fmla="*/ 4 w 9"/>
                        <a:gd name="T29" fmla="*/ 1 h 15"/>
                        <a:gd name="T30" fmla="*/ 5 w 9"/>
                        <a:gd name="T31" fmla="*/ 0 h 15"/>
                        <a:gd name="T32" fmla="*/ 4 w 9"/>
                        <a:gd name="T33" fmla="*/ 1 h 15"/>
                        <a:gd name="T34" fmla="*/ 5 w 9"/>
                        <a:gd name="T35" fmla="*/ 0 h 15"/>
                        <a:gd name="T36" fmla="*/ 5 w 9"/>
                        <a:gd name="T37" fmla="*/ 0 h 15"/>
                        <a:gd name="T38" fmla="*/ 5 w 9"/>
                        <a:gd name="T39" fmla="*/ 0 h 15"/>
                        <a:gd name="T40" fmla="*/ 6 w 9"/>
                        <a:gd name="T41" fmla="*/ 0 h 15"/>
                        <a:gd name="T42" fmla="*/ 5 w 9"/>
                        <a:gd name="T43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9" h="15">
                          <a:moveTo>
                            <a:pt x="0" y="11"/>
                          </a:moveTo>
                          <a:cubicBezTo>
                            <a:pt x="0" y="13"/>
                            <a:pt x="0" y="14"/>
                            <a:pt x="0" y="15"/>
                          </a:cubicBezTo>
                          <a:cubicBezTo>
                            <a:pt x="0" y="14"/>
                            <a:pt x="0" y="13"/>
                            <a:pt x="0" y="11"/>
                          </a:cubicBezTo>
                          <a:moveTo>
                            <a:pt x="9" y="2"/>
                          </a:moveTo>
                          <a:cubicBezTo>
                            <a:pt x="9" y="2"/>
                            <a:pt x="9" y="2"/>
                            <a:pt x="9" y="2"/>
                          </a:cubicBezTo>
                          <a:cubicBezTo>
                            <a:pt x="9" y="2"/>
                            <a:pt x="9" y="2"/>
                            <a:pt x="9" y="2"/>
                          </a:cubicBezTo>
                          <a:cubicBezTo>
                            <a:pt x="9" y="2"/>
                            <a:pt x="9" y="2"/>
                            <a:pt x="9" y="2"/>
                          </a:cubicBezTo>
                          <a:moveTo>
                            <a:pt x="8" y="2"/>
                          </a:moveTo>
                          <a:cubicBezTo>
                            <a:pt x="8" y="2"/>
                            <a:pt x="8" y="2"/>
                            <a:pt x="9" y="2"/>
                          </a:cubicBezTo>
                          <a:cubicBezTo>
                            <a:pt x="8" y="2"/>
                            <a:pt x="8" y="2"/>
                            <a:pt x="8" y="2"/>
                          </a:cubicBezTo>
                          <a:moveTo>
                            <a:pt x="4" y="1"/>
                          </a:moveTo>
                          <a:cubicBezTo>
                            <a:pt x="4" y="1"/>
                            <a:pt x="4" y="1"/>
                            <a:pt x="4" y="1"/>
                          </a:cubicBezTo>
                          <a:cubicBezTo>
                            <a:pt x="4" y="1"/>
                            <a:pt x="4" y="1"/>
                            <a:pt x="4" y="1"/>
                          </a:cubicBezTo>
                          <a:cubicBezTo>
                            <a:pt x="4" y="1"/>
                            <a:pt x="4" y="1"/>
                            <a:pt x="4" y="1"/>
                          </a:cubicBezTo>
                          <a:cubicBezTo>
                            <a:pt x="4" y="1"/>
                            <a:pt x="4" y="1"/>
                            <a:pt x="4" y="1"/>
                          </a:cubicBezTo>
                          <a:moveTo>
                            <a:pt x="5" y="0"/>
                          </a:moveTo>
                          <a:cubicBezTo>
                            <a:pt x="5" y="0"/>
                            <a:pt x="4" y="0"/>
                            <a:pt x="4" y="1"/>
                          </a:cubicBezTo>
                          <a:cubicBezTo>
                            <a:pt x="4" y="0"/>
                            <a:pt x="5" y="0"/>
                            <a:pt x="5" y="0"/>
                          </a:cubicBezTo>
                          <a:moveTo>
                            <a:pt x="5" y="0"/>
                          </a:moveTo>
                          <a:cubicBezTo>
                            <a:pt x="5" y="0"/>
                            <a:pt x="5" y="0"/>
                            <a:pt x="5" y="0"/>
                          </a:cubicBezTo>
                          <a:cubicBezTo>
                            <a:pt x="6" y="0"/>
                            <a:pt x="6" y="0"/>
                            <a:pt x="6" y="0"/>
                          </a:cubicBezTo>
                          <a:cubicBezTo>
                            <a:pt x="6" y="0"/>
                            <a:pt x="6" y="0"/>
                            <a:pt x="5" y="0"/>
                          </a:cubicBezTo>
                        </a:path>
                      </a:pathLst>
                    </a:custGeom>
                    <a:solidFill>
                      <a:srgbClr val="15204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6" name="Freeform 174"/>
                    <p:cNvSpPr>
                      <a:spLocks/>
                    </p:cNvSpPr>
                    <p:nvPr/>
                  </p:nvSpPr>
                  <p:spPr bwMode="auto">
                    <a:xfrm>
                      <a:off x="2038" y="1583"/>
                      <a:ext cx="84" cy="321"/>
                    </a:xfrm>
                    <a:custGeom>
                      <a:avLst/>
                      <a:gdLst>
                        <a:gd name="T0" fmla="*/ 8 w 22"/>
                        <a:gd name="T1" fmla="*/ 0 h 85"/>
                        <a:gd name="T2" fmla="*/ 5 w 22"/>
                        <a:gd name="T3" fmla="*/ 6 h 85"/>
                        <a:gd name="T4" fmla="*/ 12 w 22"/>
                        <a:gd name="T5" fmla="*/ 25 h 85"/>
                        <a:gd name="T6" fmla="*/ 5 w 22"/>
                        <a:gd name="T7" fmla="*/ 38 h 85"/>
                        <a:gd name="T8" fmla="*/ 22 w 22"/>
                        <a:gd name="T9" fmla="*/ 85 h 85"/>
                        <a:gd name="T10" fmla="*/ 22 w 22"/>
                        <a:gd name="T11" fmla="*/ 85 h 85"/>
                        <a:gd name="T12" fmla="*/ 5 w 22"/>
                        <a:gd name="T13" fmla="*/ 38 h 85"/>
                        <a:gd name="T14" fmla="*/ 12 w 22"/>
                        <a:gd name="T15" fmla="*/ 25 h 85"/>
                        <a:gd name="T16" fmla="*/ 12 w 22"/>
                        <a:gd name="T17" fmla="*/ 25 h 85"/>
                        <a:gd name="T18" fmla="*/ 5 w 22"/>
                        <a:gd name="T19" fmla="*/ 6 h 85"/>
                        <a:gd name="T20" fmla="*/ 8 w 22"/>
                        <a:gd name="T21" fmla="*/ 0 h 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2" h="85">
                          <a:moveTo>
                            <a:pt x="8" y="0"/>
                          </a:moveTo>
                          <a:cubicBezTo>
                            <a:pt x="6" y="1"/>
                            <a:pt x="5" y="3"/>
                            <a:pt x="5" y="6"/>
                          </a:cubicBezTo>
                          <a:cubicBezTo>
                            <a:pt x="2" y="13"/>
                            <a:pt x="6" y="21"/>
                            <a:pt x="12" y="25"/>
                          </a:cubicBezTo>
                          <a:cubicBezTo>
                            <a:pt x="9" y="29"/>
                            <a:pt x="6" y="33"/>
                            <a:pt x="5" y="38"/>
                          </a:cubicBezTo>
                          <a:cubicBezTo>
                            <a:pt x="0" y="56"/>
                            <a:pt x="7" y="75"/>
                            <a:pt x="22" y="85"/>
                          </a:cubicBezTo>
                          <a:cubicBezTo>
                            <a:pt x="22" y="85"/>
                            <a:pt x="22" y="85"/>
                            <a:pt x="22" y="85"/>
                          </a:cubicBezTo>
                          <a:cubicBezTo>
                            <a:pt x="7" y="75"/>
                            <a:pt x="0" y="56"/>
                            <a:pt x="5" y="38"/>
                          </a:cubicBezTo>
                          <a:cubicBezTo>
                            <a:pt x="6" y="33"/>
                            <a:pt x="9" y="29"/>
                            <a:pt x="12" y="25"/>
                          </a:cubicBezTo>
                          <a:cubicBezTo>
                            <a:pt x="12" y="25"/>
                            <a:pt x="12" y="25"/>
                            <a:pt x="12" y="25"/>
                          </a:cubicBezTo>
                          <a:cubicBezTo>
                            <a:pt x="6" y="21"/>
                            <a:pt x="2" y="13"/>
                            <a:pt x="5" y="6"/>
                          </a:cubicBezTo>
                          <a:cubicBezTo>
                            <a:pt x="5" y="3"/>
                            <a:pt x="6" y="1"/>
                            <a:pt x="8" y="0"/>
                          </a:cubicBezTo>
                        </a:path>
                      </a:pathLst>
                    </a:custGeom>
                    <a:solidFill>
                      <a:srgbClr val="CCCCC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7" name="Freeform 175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122" y="1904"/>
                      <a:ext cx="8" cy="0"/>
                    </a:xfrm>
                    <a:custGeom>
                      <a:avLst/>
                      <a:gdLst>
                        <a:gd name="T0" fmla="*/ 2 w 2"/>
                        <a:gd name="T1" fmla="*/ 2 w 2"/>
                        <a:gd name="T2" fmla="*/ 2 w 2"/>
                        <a:gd name="T3" fmla="*/ 1 w 2"/>
                        <a:gd name="T4" fmla="*/ 1 w 2"/>
                        <a:gd name="T5" fmla="*/ 2 w 2"/>
                        <a:gd name="T6" fmla="*/ 2 w 2"/>
                        <a:gd name="T7" fmla="*/ 2 w 2"/>
                        <a:gd name="T8" fmla="*/ 1 w 2"/>
                        <a:gd name="T9" fmla="*/ 0 w 2"/>
                        <a:gd name="T10" fmla="*/ 0 w 2"/>
                        <a:gd name="T11" fmla="*/ 0 w 2"/>
                        <a:gd name="T12" fmla="*/ 0 w 2"/>
                        <a:gd name="T13" fmla="*/ 0 w 2"/>
                        <a:gd name="T14" fmla="*/ 0 w 2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  <a:cxn ang="0">
                          <a:pos x="T6" y="0"/>
                        </a:cxn>
                        <a:cxn ang="0">
                          <a:pos x="T7" y="0"/>
                        </a:cxn>
                        <a:cxn ang="0">
                          <a:pos x="T8" y="0"/>
                        </a:cxn>
                        <a:cxn ang="0">
                          <a:pos x="T9" y="0"/>
                        </a:cxn>
                        <a:cxn ang="0">
                          <a:pos x="T10" y="0"/>
                        </a:cxn>
                        <a:cxn ang="0">
                          <a:pos x="T11" y="0"/>
                        </a:cxn>
                        <a:cxn ang="0">
                          <a:pos x="T12" y="0"/>
                        </a:cxn>
                        <a:cxn ang="0">
                          <a:pos x="T13" y="0"/>
                        </a:cxn>
                        <a:cxn ang="0">
                          <a:pos x="T14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2" y="0"/>
                          </a:move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moveTo>
                            <a:pt x="1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0"/>
                            <a:pt x="1" y="0"/>
                            <a:pt x="2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</a:path>
                      </a:pathLst>
                    </a:custGeom>
                    <a:solidFill>
                      <a:srgbClr val="947252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8" name="Freeform 17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038" y="1579"/>
                      <a:ext cx="137" cy="325"/>
                    </a:xfrm>
                    <a:custGeom>
                      <a:avLst/>
                      <a:gdLst>
                        <a:gd name="T0" fmla="*/ 12 w 36"/>
                        <a:gd name="T1" fmla="*/ 26 h 86"/>
                        <a:gd name="T2" fmla="*/ 5 w 36"/>
                        <a:gd name="T3" fmla="*/ 39 h 86"/>
                        <a:gd name="T4" fmla="*/ 22 w 36"/>
                        <a:gd name="T5" fmla="*/ 86 h 86"/>
                        <a:gd name="T6" fmla="*/ 22 w 36"/>
                        <a:gd name="T7" fmla="*/ 86 h 86"/>
                        <a:gd name="T8" fmla="*/ 22 w 36"/>
                        <a:gd name="T9" fmla="*/ 86 h 86"/>
                        <a:gd name="T10" fmla="*/ 23 w 36"/>
                        <a:gd name="T11" fmla="*/ 86 h 86"/>
                        <a:gd name="T12" fmla="*/ 23 w 36"/>
                        <a:gd name="T13" fmla="*/ 86 h 86"/>
                        <a:gd name="T14" fmla="*/ 23 w 36"/>
                        <a:gd name="T15" fmla="*/ 86 h 86"/>
                        <a:gd name="T16" fmla="*/ 24 w 36"/>
                        <a:gd name="T17" fmla="*/ 86 h 86"/>
                        <a:gd name="T18" fmla="*/ 24 w 36"/>
                        <a:gd name="T19" fmla="*/ 86 h 86"/>
                        <a:gd name="T20" fmla="*/ 24 w 36"/>
                        <a:gd name="T21" fmla="*/ 86 h 86"/>
                        <a:gd name="T22" fmla="*/ 24 w 36"/>
                        <a:gd name="T23" fmla="*/ 86 h 86"/>
                        <a:gd name="T24" fmla="*/ 36 w 36"/>
                        <a:gd name="T25" fmla="*/ 76 h 86"/>
                        <a:gd name="T26" fmla="*/ 27 w 36"/>
                        <a:gd name="T27" fmla="*/ 81 h 86"/>
                        <a:gd name="T28" fmla="*/ 25 w 36"/>
                        <a:gd name="T29" fmla="*/ 81 h 86"/>
                        <a:gd name="T30" fmla="*/ 25 w 36"/>
                        <a:gd name="T31" fmla="*/ 81 h 86"/>
                        <a:gd name="T32" fmla="*/ 8 w 36"/>
                        <a:gd name="T33" fmla="*/ 35 h 86"/>
                        <a:gd name="T34" fmla="*/ 12 w 36"/>
                        <a:gd name="T35" fmla="*/ 26 h 86"/>
                        <a:gd name="T36" fmla="*/ 8 w 36"/>
                        <a:gd name="T37" fmla="*/ 0 h 86"/>
                        <a:gd name="T38" fmla="*/ 8 w 36"/>
                        <a:gd name="T39" fmla="*/ 1 h 86"/>
                        <a:gd name="T40" fmla="*/ 5 w 36"/>
                        <a:gd name="T41" fmla="*/ 7 h 86"/>
                        <a:gd name="T42" fmla="*/ 12 w 36"/>
                        <a:gd name="T43" fmla="*/ 26 h 86"/>
                        <a:gd name="T44" fmla="*/ 15 w 36"/>
                        <a:gd name="T45" fmla="*/ 21 h 86"/>
                        <a:gd name="T46" fmla="*/ 7 w 36"/>
                        <a:gd name="T47" fmla="*/ 2 h 86"/>
                        <a:gd name="T48" fmla="*/ 8 w 36"/>
                        <a:gd name="T49" fmla="*/ 0 h 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6" h="86">
                          <a:moveTo>
                            <a:pt x="12" y="26"/>
                          </a:moveTo>
                          <a:cubicBezTo>
                            <a:pt x="9" y="30"/>
                            <a:pt x="6" y="34"/>
                            <a:pt x="5" y="39"/>
                          </a:cubicBezTo>
                          <a:cubicBezTo>
                            <a:pt x="0" y="57"/>
                            <a:pt x="7" y="76"/>
                            <a:pt x="22" y="86"/>
                          </a:cubicBezTo>
                          <a:cubicBezTo>
                            <a:pt x="22" y="86"/>
                            <a:pt x="22" y="86"/>
                            <a:pt x="22" y="86"/>
                          </a:cubicBezTo>
                          <a:cubicBezTo>
                            <a:pt x="22" y="86"/>
                            <a:pt x="22" y="86"/>
                            <a:pt x="22" y="86"/>
                          </a:cubicBezTo>
                          <a:cubicBezTo>
                            <a:pt x="23" y="86"/>
                            <a:pt x="23" y="86"/>
                            <a:pt x="23" y="86"/>
                          </a:cubicBezTo>
                          <a:cubicBezTo>
                            <a:pt x="23" y="86"/>
                            <a:pt x="23" y="86"/>
                            <a:pt x="23" y="86"/>
                          </a:cubicBezTo>
                          <a:cubicBezTo>
                            <a:pt x="23" y="86"/>
                            <a:pt x="23" y="86"/>
                            <a:pt x="23" y="86"/>
                          </a:cubicBezTo>
                          <a:cubicBezTo>
                            <a:pt x="23" y="86"/>
                            <a:pt x="23" y="86"/>
                            <a:pt x="24" y="86"/>
                          </a:cubicBezTo>
                          <a:cubicBezTo>
                            <a:pt x="24" y="86"/>
                            <a:pt x="24" y="86"/>
                            <a:pt x="24" y="86"/>
                          </a:cubicBezTo>
                          <a:cubicBezTo>
                            <a:pt x="24" y="86"/>
                            <a:pt x="24" y="86"/>
                            <a:pt x="24" y="86"/>
                          </a:cubicBezTo>
                          <a:cubicBezTo>
                            <a:pt x="24" y="86"/>
                            <a:pt x="24" y="86"/>
                            <a:pt x="24" y="86"/>
                          </a:cubicBezTo>
                          <a:cubicBezTo>
                            <a:pt x="30" y="86"/>
                            <a:pt x="34" y="79"/>
                            <a:pt x="36" y="76"/>
                          </a:cubicBezTo>
                          <a:cubicBezTo>
                            <a:pt x="33" y="79"/>
                            <a:pt x="30" y="81"/>
                            <a:pt x="27" y="81"/>
                          </a:cubicBezTo>
                          <a:cubicBezTo>
                            <a:pt x="26" y="81"/>
                            <a:pt x="26" y="81"/>
                            <a:pt x="25" y="81"/>
                          </a:cubicBezTo>
                          <a:cubicBezTo>
                            <a:pt x="25" y="81"/>
                            <a:pt x="25" y="81"/>
                            <a:pt x="25" y="81"/>
                          </a:cubicBezTo>
                          <a:cubicBezTo>
                            <a:pt x="10" y="71"/>
                            <a:pt x="3" y="53"/>
                            <a:pt x="8" y="35"/>
                          </a:cubicBezTo>
                          <a:cubicBezTo>
                            <a:pt x="9" y="32"/>
                            <a:pt x="10" y="29"/>
                            <a:pt x="12" y="26"/>
                          </a:cubicBezTo>
                          <a:moveTo>
                            <a:pt x="8" y="0"/>
                          </a:moveTo>
                          <a:cubicBezTo>
                            <a:pt x="8" y="0"/>
                            <a:pt x="8" y="0"/>
                            <a:pt x="8" y="1"/>
                          </a:cubicBezTo>
                          <a:cubicBezTo>
                            <a:pt x="6" y="2"/>
                            <a:pt x="5" y="4"/>
                            <a:pt x="5" y="7"/>
                          </a:cubicBezTo>
                          <a:cubicBezTo>
                            <a:pt x="2" y="14"/>
                            <a:pt x="6" y="22"/>
                            <a:pt x="12" y="26"/>
                          </a:cubicBezTo>
                          <a:cubicBezTo>
                            <a:pt x="13" y="24"/>
                            <a:pt x="13" y="23"/>
                            <a:pt x="15" y="21"/>
                          </a:cubicBezTo>
                          <a:cubicBezTo>
                            <a:pt x="8" y="17"/>
                            <a:pt x="5" y="10"/>
                            <a:pt x="7" y="2"/>
                          </a:cubicBezTo>
                          <a:cubicBezTo>
                            <a:pt x="8" y="1"/>
                            <a:pt x="8" y="1"/>
                            <a:pt x="8" y="0"/>
                          </a:cubicBezTo>
                        </a:path>
                      </a:pathLst>
                    </a:custGeom>
                    <a:solidFill>
                      <a:srgbClr val="121D3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9" name="Freeform 177"/>
                    <p:cNvSpPr>
                      <a:spLocks/>
                    </p:cNvSpPr>
                    <p:nvPr/>
                  </p:nvSpPr>
                  <p:spPr bwMode="auto">
                    <a:xfrm>
                      <a:off x="2473" y="2067"/>
                      <a:ext cx="84" cy="49"/>
                    </a:xfrm>
                    <a:custGeom>
                      <a:avLst/>
                      <a:gdLst>
                        <a:gd name="T0" fmla="*/ 7 w 22"/>
                        <a:gd name="T1" fmla="*/ 13 h 13"/>
                        <a:gd name="T2" fmla="*/ 17 w 22"/>
                        <a:gd name="T3" fmla="*/ 11 h 13"/>
                        <a:gd name="T4" fmla="*/ 22 w 22"/>
                        <a:gd name="T5" fmla="*/ 5 h 13"/>
                        <a:gd name="T6" fmla="*/ 15 w 22"/>
                        <a:gd name="T7" fmla="*/ 1 h 13"/>
                        <a:gd name="T8" fmla="*/ 5 w 22"/>
                        <a:gd name="T9" fmla="*/ 2 h 13"/>
                        <a:gd name="T10" fmla="*/ 1 w 22"/>
                        <a:gd name="T11" fmla="*/ 8 h 13"/>
                        <a:gd name="T12" fmla="*/ 7 w 22"/>
                        <a:gd name="T13" fmla="*/ 13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" h="13">
                          <a:moveTo>
                            <a:pt x="7" y="13"/>
                          </a:moveTo>
                          <a:cubicBezTo>
                            <a:pt x="17" y="11"/>
                            <a:pt x="17" y="11"/>
                            <a:pt x="17" y="11"/>
                          </a:cubicBezTo>
                          <a:cubicBezTo>
                            <a:pt x="20" y="11"/>
                            <a:pt x="22" y="8"/>
                            <a:pt x="22" y="5"/>
                          </a:cubicBezTo>
                          <a:cubicBezTo>
                            <a:pt x="21" y="2"/>
                            <a:pt x="18" y="0"/>
                            <a:pt x="15" y="1"/>
                          </a:cubicBezTo>
                          <a:cubicBezTo>
                            <a:pt x="5" y="2"/>
                            <a:pt x="5" y="2"/>
                            <a:pt x="5" y="2"/>
                          </a:cubicBezTo>
                          <a:cubicBezTo>
                            <a:pt x="2" y="3"/>
                            <a:pt x="0" y="5"/>
                            <a:pt x="1" y="8"/>
                          </a:cubicBezTo>
                          <a:cubicBezTo>
                            <a:pt x="1" y="11"/>
                            <a:pt x="4" y="13"/>
                            <a:pt x="7" y="13"/>
                          </a:cubicBezTo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0" name="Freeform 178"/>
                    <p:cNvSpPr>
                      <a:spLocks/>
                    </p:cNvSpPr>
                    <p:nvPr/>
                  </p:nvSpPr>
                  <p:spPr bwMode="auto">
                    <a:xfrm>
                      <a:off x="2481" y="2082"/>
                      <a:ext cx="84" cy="53"/>
                    </a:xfrm>
                    <a:custGeom>
                      <a:avLst/>
                      <a:gdLst>
                        <a:gd name="T0" fmla="*/ 7 w 22"/>
                        <a:gd name="T1" fmla="*/ 13 h 14"/>
                        <a:gd name="T2" fmla="*/ 17 w 22"/>
                        <a:gd name="T3" fmla="*/ 11 h 14"/>
                        <a:gd name="T4" fmla="*/ 21 w 22"/>
                        <a:gd name="T5" fmla="*/ 5 h 14"/>
                        <a:gd name="T6" fmla="*/ 15 w 22"/>
                        <a:gd name="T7" fmla="*/ 1 h 14"/>
                        <a:gd name="T8" fmla="*/ 5 w 22"/>
                        <a:gd name="T9" fmla="*/ 2 h 14"/>
                        <a:gd name="T10" fmla="*/ 0 w 22"/>
                        <a:gd name="T11" fmla="*/ 9 h 14"/>
                        <a:gd name="T12" fmla="*/ 7 w 22"/>
                        <a:gd name="T13" fmla="*/ 13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" h="14">
                          <a:moveTo>
                            <a:pt x="7" y="13"/>
                          </a:moveTo>
                          <a:cubicBezTo>
                            <a:pt x="17" y="11"/>
                            <a:pt x="17" y="11"/>
                            <a:pt x="17" y="11"/>
                          </a:cubicBezTo>
                          <a:cubicBezTo>
                            <a:pt x="20" y="11"/>
                            <a:pt x="22" y="8"/>
                            <a:pt x="21" y="5"/>
                          </a:cubicBezTo>
                          <a:cubicBezTo>
                            <a:pt x="21" y="2"/>
                            <a:pt x="18" y="0"/>
                            <a:pt x="15" y="1"/>
                          </a:cubicBezTo>
                          <a:cubicBezTo>
                            <a:pt x="5" y="2"/>
                            <a:pt x="5" y="2"/>
                            <a:pt x="5" y="2"/>
                          </a:cubicBezTo>
                          <a:cubicBezTo>
                            <a:pt x="2" y="3"/>
                            <a:pt x="0" y="6"/>
                            <a:pt x="0" y="9"/>
                          </a:cubicBezTo>
                          <a:cubicBezTo>
                            <a:pt x="1" y="12"/>
                            <a:pt x="4" y="14"/>
                            <a:pt x="7" y="13"/>
                          </a:cubicBezTo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1" name="Freeform 179"/>
                    <p:cNvSpPr>
                      <a:spLocks/>
                    </p:cNvSpPr>
                    <p:nvPr/>
                  </p:nvSpPr>
                  <p:spPr bwMode="auto">
                    <a:xfrm>
                      <a:off x="2473" y="2101"/>
                      <a:ext cx="84" cy="53"/>
                    </a:xfrm>
                    <a:custGeom>
                      <a:avLst/>
                      <a:gdLst>
                        <a:gd name="T0" fmla="*/ 7 w 22"/>
                        <a:gd name="T1" fmla="*/ 13 h 14"/>
                        <a:gd name="T2" fmla="*/ 17 w 22"/>
                        <a:gd name="T3" fmla="*/ 11 h 14"/>
                        <a:gd name="T4" fmla="*/ 22 w 22"/>
                        <a:gd name="T5" fmla="*/ 5 h 14"/>
                        <a:gd name="T6" fmla="*/ 15 w 22"/>
                        <a:gd name="T7" fmla="*/ 1 h 14"/>
                        <a:gd name="T8" fmla="*/ 5 w 22"/>
                        <a:gd name="T9" fmla="*/ 2 h 14"/>
                        <a:gd name="T10" fmla="*/ 1 w 22"/>
                        <a:gd name="T11" fmla="*/ 9 h 14"/>
                        <a:gd name="T12" fmla="*/ 7 w 22"/>
                        <a:gd name="T13" fmla="*/ 13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" h="14">
                          <a:moveTo>
                            <a:pt x="7" y="13"/>
                          </a:moveTo>
                          <a:cubicBezTo>
                            <a:pt x="17" y="11"/>
                            <a:pt x="17" y="11"/>
                            <a:pt x="17" y="11"/>
                          </a:cubicBezTo>
                          <a:cubicBezTo>
                            <a:pt x="20" y="11"/>
                            <a:pt x="22" y="8"/>
                            <a:pt x="22" y="5"/>
                          </a:cubicBezTo>
                          <a:cubicBezTo>
                            <a:pt x="21" y="2"/>
                            <a:pt x="18" y="0"/>
                            <a:pt x="15" y="1"/>
                          </a:cubicBezTo>
                          <a:cubicBezTo>
                            <a:pt x="5" y="2"/>
                            <a:pt x="5" y="2"/>
                            <a:pt x="5" y="2"/>
                          </a:cubicBezTo>
                          <a:cubicBezTo>
                            <a:pt x="2" y="3"/>
                            <a:pt x="0" y="6"/>
                            <a:pt x="1" y="9"/>
                          </a:cubicBezTo>
                          <a:cubicBezTo>
                            <a:pt x="1" y="12"/>
                            <a:pt x="4" y="14"/>
                            <a:pt x="7" y="13"/>
                          </a:cubicBezTo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2" name="Freeform 180"/>
                    <p:cNvSpPr>
                      <a:spLocks/>
                    </p:cNvSpPr>
                    <p:nvPr/>
                  </p:nvSpPr>
                  <p:spPr bwMode="auto">
                    <a:xfrm>
                      <a:off x="2469" y="2120"/>
                      <a:ext cx="84" cy="49"/>
                    </a:xfrm>
                    <a:custGeom>
                      <a:avLst/>
                      <a:gdLst>
                        <a:gd name="T0" fmla="*/ 6 w 22"/>
                        <a:gd name="T1" fmla="*/ 13 h 13"/>
                        <a:gd name="T2" fmla="*/ 17 w 22"/>
                        <a:gd name="T3" fmla="*/ 11 h 13"/>
                        <a:gd name="T4" fmla="*/ 21 w 22"/>
                        <a:gd name="T5" fmla="*/ 5 h 13"/>
                        <a:gd name="T6" fmla="*/ 15 w 22"/>
                        <a:gd name="T7" fmla="*/ 0 h 13"/>
                        <a:gd name="T8" fmla="*/ 5 w 22"/>
                        <a:gd name="T9" fmla="*/ 2 h 13"/>
                        <a:gd name="T10" fmla="*/ 0 w 22"/>
                        <a:gd name="T11" fmla="*/ 8 h 13"/>
                        <a:gd name="T12" fmla="*/ 6 w 22"/>
                        <a:gd name="T13" fmla="*/ 13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" h="13">
                          <a:moveTo>
                            <a:pt x="6" y="13"/>
                          </a:moveTo>
                          <a:cubicBezTo>
                            <a:pt x="17" y="11"/>
                            <a:pt x="17" y="11"/>
                            <a:pt x="17" y="11"/>
                          </a:cubicBezTo>
                          <a:cubicBezTo>
                            <a:pt x="20" y="11"/>
                            <a:pt x="22" y="8"/>
                            <a:pt x="21" y="5"/>
                          </a:cubicBezTo>
                          <a:cubicBezTo>
                            <a:pt x="21" y="2"/>
                            <a:pt x="18" y="0"/>
                            <a:pt x="15" y="0"/>
                          </a:cubicBezTo>
                          <a:cubicBezTo>
                            <a:pt x="5" y="2"/>
                            <a:pt x="5" y="2"/>
                            <a:pt x="5" y="2"/>
                          </a:cubicBezTo>
                          <a:cubicBezTo>
                            <a:pt x="2" y="2"/>
                            <a:pt x="0" y="5"/>
                            <a:pt x="0" y="8"/>
                          </a:cubicBezTo>
                          <a:cubicBezTo>
                            <a:pt x="1" y="11"/>
                            <a:pt x="3" y="13"/>
                            <a:pt x="6" y="13"/>
                          </a:cubicBezTo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3" name="Freeform 181"/>
                    <p:cNvSpPr>
                      <a:spLocks/>
                    </p:cNvSpPr>
                    <p:nvPr/>
                  </p:nvSpPr>
                  <p:spPr bwMode="auto">
                    <a:xfrm>
                      <a:off x="2530" y="2967"/>
                      <a:ext cx="176" cy="68"/>
                    </a:xfrm>
                    <a:custGeom>
                      <a:avLst/>
                      <a:gdLst>
                        <a:gd name="T0" fmla="*/ 0 w 46"/>
                        <a:gd name="T1" fmla="*/ 18 h 18"/>
                        <a:gd name="T2" fmla="*/ 0 w 46"/>
                        <a:gd name="T3" fmla="*/ 0 h 18"/>
                        <a:gd name="T4" fmla="*/ 20 w 46"/>
                        <a:gd name="T5" fmla="*/ 0 h 18"/>
                        <a:gd name="T6" fmla="*/ 46 w 46"/>
                        <a:gd name="T7" fmla="*/ 18 h 18"/>
                        <a:gd name="T8" fmla="*/ 0 w 46"/>
                        <a:gd name="T9" fmla="*/ 18 h 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6" h="18">
                          <a:moveTo>
                            <a:pt x="0" y="18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20" y="0"/>
                            <a:pt x="20" y="0"/>
                            <a:pt x="20" y="0"/>
                          </a:cubicBezTo>
                          <a:cubicBezTo>
                            <a:pt x="32" y="0"/>
                            <a:pt x="43" y="7"/>
                            <a:pt x="46" y="18"/>
                          </a:cubicBezTo>
                          <a:lnTo>
                            <a:pt x="0" y="18"/>
                          </a:lnTo>
                          <a:close/>
                        </a:path>
                      </a:pathLst>
                    </a:custGeom>
                    <a:solidFill>
                      <a:srgbClr val="26164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4" name="Freeform 182"/>
                    <p:cNvSpPr>
                      <a:spLocks/>
                    </p:cNvSpPr>
                    <p:nvPr/>
                  </p:nvSpPr>
                  <p:spPr bwMode="auto">
                    <a:xfrm>
                      <a:off x="2530" y="2966"/>
                      <a:ext cx="165" cy="45"/>
                    </a:xfrm>
                    <a:custGeom>
                      <a:avLst/>
                      <a:gdLst>
                        <a:gd name="T0" fmla="*/ 20 w 43"/>
                        <a:gd name="T1" fmla="*/ 0 h 12"/>
                        <a:gd name="T2" fmla="*/ 43 w 43"/>
                        <a:gd name="T3" fmla="*/ 12 h 12"/>
                        <a:gd name="T4" fmla="*/ 14 w 43"/>
                        <a:gd name="T5" fmla="*/ 12 h 12"/>
                        <a:gd name="T6" fmla="*/ 0 w 43"/>
                        <a:gd name="T7" fmla="*/ 0 h 12"/>
                        <a:gd name="T8" fmla="*/ 20 w 43"/>
                        <a:gd name="T9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3" h="12">
                          <a:moveTo>
                            <a:pt x="20" y="0"/>
                          </a:moveTo>
                          <a:cubicBezTo>
                            <a:pt x="30" y="0"/>
                            <a:pt x="38" y="5"/>
                            <a:pt x="43" y="12"/>
                          </a:cubicBezTo>
                          <a:cubicBezTo>
                            <a:pt x="14" y="12"/>
                            <a:pt x="14" y="12"/>
                            <a:pt x="14" y="12"/>
                          </a:cubicBezTo>
                          <a:cubicBezTo>
                            <a:pt x="7" y="12"/>
                            <a:pt x="1" y="7"/>
                            <a:pt x="0" y="0"/>
                          </a:cubicBez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5" name="Freeform 183"/>
                    <p:cNvSpPr>
                      <a:spLocks/>
                    </p:cNvSpPr>
                    <p:nvPr/>
                  </p:nvSpPr>
                  <p:spPr bwMode="auto">
                    <a:xfrm>
                      <a:off x="2191" y="2445"/>
                      <a:ext cx="423" cy="526"/>
                    </a:xfrm>
                    <a:custGeom>
                      <a:avLst/>
                      <a:gdLst>
                        <a:gd name="T0" fmla="*/ 50 w 111"/>
                        <a:gd name="T1" fmla="*/ 0 h 139"/>
                        <a:gd name="T2" fmla="*/ 50 w 111"/>
                        <a:gd name="T3" fmla="*/ 0 h 139"/>
                        <a:gd name="T4" fmla="*/ 79 w 111"/>
                        <a:gd name="T5" fmla="*/ 0 h 139"/>
                        <a:gd name="T6" fmla="*/ 111 w 111"/>
                        <a:gd name="T7" fmla="*/ 36 h 139"/>
                        <a:gd name="T8" fmla="*/ 111 w 111"/>
                        <a:gd name="T9" fmla="*/ 36 h 139"/>
                        <a:gd name="T10" fmla="*/ 111 w 111"/>
                        <a:gd name="T11" fmla="*/ 37 h 139"/>
                        <a:gd name="T12" fmla="*/ 111 w 111"/>
                        <a:gd name="T13" fmla="*/ 37 h 139"/>
                        <a:gd name="T14" fmla="*/ 105 w 111"/>
                        <a:gd name="T15" fmla="*/ 139 h 139"/>
                        <a:gd name="T16" fmla="*/ 89 w 111"/>
                        <a:gd name="T17" fmla="*/ 138 h 139"/>
                        <a:gd name="T18" fmla="*/ 82 w 111"/>
                        <a:gd name="T19" fmla="*/ 39 h 139"/>
                        <a:gd name="T20" fmla="*/ 34 w 111"/>
                        <a:gd name="T21" fmla="*/ 40 h 139"/>
                        <a:gd name="T22" fmla="*/ 33 w 111"/>
                        <a:gd name="T23" fmla="*/ 37 h 139"/>
                        <a:gd name="T24" fmla="*/ 0 w 111"/>
                        <a:gd name="T25" fmla="*/ 0 h 139"/>
                        <a:gd name="T26" fmla="*/ 50 w 111"/>
                        <a:gd name="T27" fmla="*/ 0 h 1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11" h="139">
                          <a:moveTo>
                            <a:pt x="50" y="0"/>
                          </a:moveTo>
                          <a:cubicBezTo>
                            <a:pt x="50" y="0"/>
                            <a:pt x="50" y="0"/>
                            <a:pt x="50" y="0"/>
                          </a:cubicBezTo>
                          <a:cubicBezTo>
                            <a:pt x="79" y="0"/>
                            <a:pt x="79" y="0"/>
                            <a:pt x="79" y="0"/>
                          </a:cubicBezTo>
                          <a:cubicBezTo>
                            <a:pt x="96" y="0"/>
                            <a:pt x="110" y="18"/>
                            <a:pt x="111" y="36"/>
                          </a:cubicBezTo>
                          <a:cubicBezTo>
                            <a:pt x="111" y="36"/>
                            <a:pt x="111" y="36"/>
                            <a:pt x="111" y="36"/>
                          </a:cubicBezTo>
                          <a:cubicBezTo>
                            <a:pt x="111" y="37"/>
                            <a:pt x="111" y="37"/>
                            <a:pt x="111" y="37"/>
                          </a:cubicBezTo>
                          <a:cubicBezTo>
                            <a:pt x="111" y="37"/>
                            <a:pt x="111" y="37"/>
                            <a:pt x="111" y="37"/>
                          </a:cubicBezTo>
                          <a:cubicBezTo>
                            <a:pt x="105" y="139"/>
                            <a:pt x="105" y="139"/>
                            <a:pt x="105" y="139"/>
                          </a:cubicBezTo>
                          <a:cubicBezTo>
                            <a:pt x="89" y="138"/>
                            <a:pt x="89" y="138"/>
                            <a:pt x="89" y="138"/>
                          </a:cubicBezTo>
                          <a:cubicBezTo>
                            <a:pt x="82" y="39"/>
                            <a:pt x="82" y="39"/>
                            <a:pt x="82" y="39"/>
                          </a:cubicBezTo>
                          <a:cubicBezTo>
                            <a:pt x="34" y="40"/>
                            <a:pt x="34" y="40"/>
                            <a:pt x="34" y="40"/>
                          </a:cubicBezTo>
                          <a:cubicBezTo>
                            <a:pt x="33" y="37"/>
                            <a:pt x="33" y="37"/>
                            <a:pt x="33" y="37"/>
                          </a:cubicBezTo>
                          <a:cubicBezTo>
                            <a:pt x="15" y="37"/>
                            <a:pt x="0" y="18"/>
                            <a:pt x="0" y="0"/>
                          </a:cubicBezTo>
                          <a:lnTo>
                            <a:pt x="50" y="0"/>
                          </a:lnTo>
                          <a:close/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6" name="Freeform 184"/>
                    <p:cNvSpPr>
                      <a:spLocks/>
                    </p:cNvSpPr>
                    <p:nvPr/>
                  </p:nvSpPr>
                  <p:spPr bwMode="auto">
                    <a:xfrm>
                      <a:off x="2038" y="2442"/>
                      <a:ext cx="462" cy="162"/>
                    </a:xfrm>
                    <a:custGeom>
                      <a:avLst/>
                      <a:gdLst>
                        <a:gd name="T0" fmla="*/ 121 w 121"/>
                        <a:gd name="T1" fmla="*/ 1 h 43"/>
                        <a:gd name="T2" fmla="*/ 102 w 121"/>
                        <a:gd name="T3" fmla="*/ 43 h 43"/>
                        <a:gd name="T4" fmla="*/ 21 w 121"/>
                        <a:gd name="T5" fmla="*/ 43 h 43"/>
                        <a:gd name="T6" fmla="*/ 0 w 121"/>
                        <a:gd name="T7" fmla="*/ 17 h 43"/>
                        <a:gd name="T8" fmla="*/ 0 w 121"/>
                        <a:gd name="T9" fmla="*/ 17 h 43"/>
                        <a:gd name="T10" fmla="*/ 22 w 121"/>
                        <a:gd name="T11" fmla="*/ 0 h 43"/>
                        <a:gd name="T12" fmla="*/ 95 w 121"/>
                        <a:gd name="T13" fmla="*/ 1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21" h="43">
                          <a:moveTo>
                            <a:pt x="121" y="1"/>
                          </a:moveTo>
                          <a:cubicBezTo>
                            <a:pt x="121" y="16"/>
                            <a:pt x="113" y="43"/>
                            <a:pt x="102" y="43"/>
                          </a:cubicBezTo>
                          <a:cubicBezTo>
                            <a:pt x="21" y="43"/>
                            <a:pt x="21" y="43"/>
                            <a:pt x="21" y="43"/>
                          </a:cubicBezTo>
                          <a:cubicBezTo>
                            <a:pt x="9" y="43"/>
                            <a:pt x="0" y="32"/>
                            <a:pt x="0" y="17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0" y="2"/>
                            <a:pt x="4" y="0"/>
                            <a:pt x="22" y="0"/>
                          </a:cubicBezTo>
                          <a:cubicBezTo>
                            <a:pt x="95" y="1"/>
                            <a:pt x="95" y="1"/>
                            <a:pt x="95" y="1"/>
                          </a:cubicBezTo>
                        </a:path>
                      </a:pathLst>
                    </a:custGeom>
                    <a:solidFill>
                      <a:srgbClr val="26164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410" name="Oval 409"/>
                  <p:cNvSpPr/>
                  <p:nvPr/>
                </p:nvSpPr>
                <p:spPr bwMode="auto">
                  <a:xfrm>
                    <a:off x="3468873" y="2927726"/>
                    <a:ext cx="98240" cy="98240"/>
                  </a:xfrm>
                  <a:prstGeom prst="ellipse">
                    <a:avLst/>
                  </a:prstGeom>
                  <a:solidFill>
                    <a:srgbClr val="A7815C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11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1177" name="TextBox 1176"/>
                <p:cNvSpPr txBox="1"/>
                <p:nvPr/>
              </p:nvSpPr>
              <p:spPr>
                <a:xfrm>
                  <a:off x="4414336" y="684954"/>
                  <a:ext cx="5584505" cy="1071172"/>
                </a:xfrm>
                <a:prstGeom prst="rect">
                  <a:avLst/>
                </a:prstGeom>
                <a:noFill/>
              </p:spPr>
              <p:txBody>
                <a:bodyPr wrap="square" lIns="182854" tIns="146283" rIns="182854" bIns="146283" rtlCol="0">
                  <a:spAutoFit/>
                </a:bodyPr>
                <a:lstStyle/>
                <a:p>
                  <a:pPr marL="0" marR="0" lvl="0" indent="0" algn="l" defTabSz="932681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1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FFFFFF"/>
                          </a:gs>
                          <a:gs pos="3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Technology learns us</a:t>
                  </a:r>
                  <a:br>
                    <a:rPr kumimoji="0" lang="en-US" sz="2800" b="1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FFFFFF"/>
                          </a:gs>
                          <a:gs pos="3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</a:br>
                  <a:r>
                    <a:rPr kumimoji="0" lang="en-US" sz="28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FFFFFF"/>
                          </a:gs>
                          <a:gs pos="3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and discovers ways to be helpful.</a:t>
                  </a:r>
                </a:p>
              </p:txBody>
            </p:sp>
            <p:sp>
              <p:nvSpPr>
                <p:cNvPr id="14" name="Rectangle 13"/>
                <p:cNvSpPr/>
                <p:nvPr/>
              </p:nvSpPr>
              <p:spPr bwMode="auto">
                <a:xfrm>
                  <a:off x="4414336" y="6461228"/>
                  <a:ext cx="8022139" cy="15814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11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83" name="Rectangle 1182"/>
                <p:cNvSpPr/>
                <p:nvPr/>
              </p:nvSpPr>
              <p:spPr bwMode="auto">
                <a:xfrm>
                  <a:off x="4414336" y="6531978"/>
                  <a:ext cx="8022139" cy="15814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11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Oval 27"/>
              <p:cNvSpPr/>
              <p:nvPr/>
            </p:nvSpPr>
            <p:spPr bwMode="auto">
              <a:xfrm>
                <a:off x="7351762" y="3364638"/>
                <a:ext cx="52281" cy="52281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11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9980008" y="5065241"/>
              <a:ext cx="83328" cy="143276"/>
              <a:chOff x="9980008" y="5065241"/>
              <a:chExt cx="83328" cy="143276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9998192" y="5065241"/>
                <a:ext cx="50418" cy="1432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11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 bwMode="auto">
              <a:xfrm>
                <a:off x="9980008" y="5091509"/>
                <a:ext cx="83328" cy="83328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11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4832697" y="3476687"/>
            <a:ext cx="1252715" cy="1112287"/>
            <a:chOff x="4832501" y="3476683"/>
            <a:chExt cx="1252893" cy="1112445"/>
          </a:xfrm>
        </p:grpSpPr>
        <p:sp>
          <p:nvSpPr>
            <p:cNvPr id="17" name="Rectangle 16"/>
            <p:cNvSpPr/>
            <p:nvPr/>
          </p:nvSpPr>
          <p:spPr>
            <a:xfrm>
              <a:off x="4832501" y="3476683"/>
              <a:ext cx="1252893" cy="3418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3268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1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Answering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5628701" y="3804264"/>
              <a:ext cx="0" cy="784864"/>
            </a:xfrm>
            <a:prstGeom prst="line">
              <a:avLst/>
            </a:prstGeom>
            <a:ln w="6350">
              <a:solidFill>
                <a:schemeClr val="bg1">
                  <a:lumMod val="60000"/>
                  <a:lumOff val="4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6765406" y="2635454"/>
            <a:ext cx="1516954" cy="633760"/>
            <a:chOff x="6765480" y="2635332"/>
            <a:chExt cx="1517169" cy="633850"/>
          </a:xfrm>
        </p:grpSpPr>
        <p:sp>
          <p:nvSpPr>
            <p:cNvPr id="18" name="Rectangle 17"/>
            <p:cNvSpPr/>
            <p:nvPr/>
          </p:nvSpPr>
          <p:spPr>
            <a:xfrm>
              <a:off x="6765480" y="2635332"/>
              <a:ext cx="1517169" cy="3418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3268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1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Coordinating</a:t>
              </a:r>
            </a:p>
          </p:txBody>
        </p:sp>
        <p:cxnSp>
          <p:nvCxnSpPr>
            <p:cNvPr id="1179" name="Straight Connector 1178"/>
            <p:cNvCxnSpPr>
              <a:cxnSpLocks/>
            </p:cNvCxnSpPr>
            <p:nvPr/>
          </p:nvCxnSpPr>
          <p:spPr>
            <a:xfrm>
              <a:off x="7566474" y="2939683"/>
              <a:ext cx="0" cy="329499"/>
            </a:xfrm>
            <a:prstGeom prst="line">
              <a:avLst/>
            </a:prstGeom>
            <a:ln w="6350">
              <a:solidFill>
                <a:schemeClr val="bg1">
                  <a:lumMod val="60000"/>
                  <a:lumOff val="4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6648012" y="5141982"/>
            <a:ext cx="1369577" cy="541993"/>
            <a:chOff x="6648069" y="5142221"/>
            <a:chExt cx="1369770" cy="542070"/>
          </a:xfrm>
        </p:grpSpPr>
        <p:sp>
          <p:nvSpPr>
            <p:cNvPr id="15" name="Rectangle 14"/>
            <p:cNvSpPr/>
            <p:nvPr/>
          </p:nvSpPr>
          <p:spPr>
            <a:xfrm>
              <a:off x="6917896" y="5342483"/>
              <a:ext cx="1099943" cy="3418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3268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1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Listening</a:t>
              </a:r>
            </a:p>
          </p:txBody>
        </p:sp>
        <p:cxnSp>
          <p:nvCxnSpPr>
            <p:cNvPr id="1180" name="Straight Connector 1179"/>
            <p:cNvCxnSpPr>
              <a:cxnSpLocks/>
            </p:cNvCxnSpPr>
            <p:nvPr/>
          </p:nvCxnSpPr>
          <p:spPr>
            <a:xfrm>
              <a:off x="6648069" y="5142221"/>
              <a:ext cx="299787" cy="321899"/>
            </a:xfrm>
            <a:prstGeom prst="line">
              <a:avLst/>
            </a:prstGeom>
            <a:ln w="6350">
              <a:solidFill>
                <a:schemeClr val="bg1">
                  <a:lumMod val="60000"/>
                  <a:lumOff val="4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8482523" y="3716817"/>
            <a:ext cx="1237455" cy="1033285"/>
            <a:chOff x="8482843" y="3716848"/>
            <a:chExt cx="1237630" cy="1033431"/>
          </a:xfrm>
        </p:grpSpPr>
        <p:sp>
          <p:nvSpPr>
            <p:cNvPr id="16" name="Rectangle 15"/>
            <p:cNvSpPr/>
            <p:nvPr/>
          </p:nvSpPr>
          <p:spPr>
            <a:xfrm>
              <a:off x="8482843" y="3716848"/>
              <a:ext cx="1237630" cy="3418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3268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1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Observing</a:t>
              </a:r>
            </a:p>
          </p:txBody>
        </p:sp>
        <p:cxnSp>
          <p:nvCxnSpPr>
            <p:cNvPr id="1181" name="Straight Connector 1180"/>
            <p:cNvCxnSpPr>
              <a:cxnSpLocks/>
            </p:cNvCxnSpPr>
            <p:nvPr/>
          </p:nvCxnSpPr>
          <p:spPr>
            <a:xfrm>
              <a:off x="9241341" y="4088360"/>
              <a:ext cx="410537" cy="661919"/>
            </a:xfrm>
            <a:prstGeom prst="line">
              <a:avLst/>
            </a:prstGeom>
            <a:ln w="6350">
              <a:solidFill>
                <a:schemeClr val="bg1">
                  <a:lumMod val="60000"/>
                  <a:lumOff val="4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10098612" y="4351530"/>
            <a:ext cx="1990975" cy="766398"/>
            <a:chOff x="10099165" y="4351651"/>
            <a:chExt cx="1991258" cy="766506"/>
          </a:xfrm>
        </p:grpSpPr>
        <p:sp>
          <p:nvSpPr>
            <p:cNvPr id="25" name="Rectangle 24"/>
            <p:cNvSpPr/>
            <p:nvPr/>
          </p:nvSpPr>
          <p:spPr>
            <a:xfrm>
              <a:off x="10674257" y="4351651"/>
              <a:ext cx="1416166" cy="3418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3268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1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Anticipating</a:t>
              </a:r>
            </a:p>
          </p:txBody>
        </p:sp>
        <p:cxnSp>
          <p:nvCxnSpPr>
            <p:cNvPr id="1182" name="Straight Connector 1181"/>
            <p:cNvCxnSpPr>
              <a:cxnSpLocks/>
            </p:cNvCxnSpPr>
            <p:nvPr/>
          </p:nvCxnSpPr>
          <p:spPr>
            <a:xfrm flipH="1">
              <a:off x="10099165" y="4681231"/>
              <a:ext cx="616262" cy="436926"/>
            </a:xfrm>
            <a:prstGeom prst="line">
              <a:avLst/>
            </a:prstGeom>
            <a:ln w="6350">
              <a:solidFill>
                <a:schemeClr val="bg1">
                  <a:lumMod val="60000"/>
                  <a:lumOff val="4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59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6">
            <a:extLst>
              <a:ext uri="{FF2B5EF4-FFF2-40B4-BE49-F238E27FC236}">
                <a16:creationId xmlns:a16="http://schemas.microsoft.com/office/drawing/2014/main" id="{45AA8CDB-8B09-41C2-80C0-4D0E0BA5795B}"/>
              </a:ext>
            </a:extLst>
          </p:cNvPr>
          <p:cNvSpPr txBox="1">
            <a:spLocks/>
          </p:cNvSpPr>
          <p:nvPr/>
        </p:nvSpPr>
        <p:spPr>
          <a:xfrm>
            <a:off x="275532" y="297806"/>
            <a:ext cx="11885415" cy="917315"/>
          </a:xfrm>
          <a:prstGeom prst="rect">
            <a:avLst/>
          </a:prstGeom>
        </p:spPr>
        <p:txBody>
          <a:bodyPr vert="horz" wrap="square" lIns="146262" tIns="91414" rIns="146262" bIns="91414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1268193"/>
            <a:r>
              <a:rPr lang="en-US" sz="4798" spc="-139" dirty="0">
                <a:gradFill>
                  <a:gsLst>
                    <a:gs pos="1250">
                      <a:srgbClr val="3F3F3F"/>
                    </a:gs>
                    <a:gs pos="100000">
                      <a:srgbClr val="3F3F3F"/>
                    </a:gs>
                  </a:gsLst>
                  <a:lin ang="5400000" scaled="0"/>
                </a:gradFill>
                <a:latin typeface="Segoe UI Light"/>
              </a:rPr>
              <a:t>Microsoft AI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4BAD0F-6077-4620-83F9-EA483A528724}"/>
              </a:ext>
            </a:extLst>
          </p:cNvPr>
          <p:cNvSpPr/>
          <p:nvPr/>
        </p:nvSpPr>
        <p:spPr bwMode="auto">
          <a:xfrm>
            <a:off x="-2650692" y="160650"/>
            <a:ext cx="2056817" cy="95984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23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Paul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A7156D-6B76-4988-8C8B-CD09EAB5BF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765" y="6533858"/>
            <a:ext cx="1082129" cy="39805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26E7C04-2783-4C50-A7BF-E462EE327A03}"/>
              </a:ext>
            </a:extLst>
          </p:cNvPr>
          <p:cNvGrpSpPr/>
          <p:nvPr/>
        </p:nvGrpSpPr>
        <p:grpSpPr>
          <a:xfrm>
            <a:off x="427859" y="1409229"/>
            <a:ext cx="11719082" cy="4678467"/>
            <a:chOff x="427037" y="1473172"/>
            <a:chExt cx="11720744" cy="46791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A2D17E-AA7D-40BF-8BE0-4EDFE63212E9}"/>
                </a:ext>
              </a:extLst>
            </p:cNvPr>
            <p:cNvSpPr/>
            <p:nvPr/>
          </p:nvSpPr>
          <p:spPr bwMode="auto">
            <a:xfrm>
              <a:off x="427037" y="1473172"/>
              <a:ext cx="8065205" cy="2038173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76" tIns="146220" rIns="182776" bIns="1462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634674B-D155-4E68-94B0-749AA1A87BA3}"/>
                </a:ext>
              </a:extLst>
            </p:cNvPr>
            <p:cNvSpPr/>
            <p:nvPr/>
          </p:nvSpPr>
          <p:spPr>
            <a:xfrm>
              <a:off x="427037" y="1650294"/>
              <a:ext cx="8065205" cy="414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060">
                <a:defRPr/>
              </a:pPr>
              <a:r>
                <a:rPr lang="en-US" sz="2040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SERVICES</a:t>
              </a:r>
              <a:endParaRPr lang="en-US" sz="1632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652028-A602-4E23-88C7-0923B222655C}"/>
                </a:ext>
              </a:extLst>
            </p:cNvPr>
            <p:cNvSpPr/>
            <p:nvPr/>
          </p:nvSpPr>
          <p:spPr bwMode="auto">
            <a:xfrm>
              <a:off x="576637" y="2618279"/>
              <a:ext cx="2463923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76" tIns="146220" rIns="182776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Bot Framework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CAA6B9-5061-4EFC-80CA-48D1BFC676DB}"/>
                </a:ext>
              </a:extLst>
            </p:cNvPr>
            <p:cNvSpPr/>
            <p:nvPr/>
          </p:nvSpPr>
          <p:spPr bwMode="auto">
            <a:xfrm>
              <a:off x="6032458" y="2197114"/>
              <a:ext cx="2252434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34" tIns="93234" rIns="93234" bIns="932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026">
                <a:lnSpc>
                  <a:spcPct val="150000"/>
                </a:lnSpc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 SERVICES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20A7119-10E4-4FEE-9FF1-25D9FBCC94C4}"/>
                </a:ext>
              </a:extLst>
            </p:cNvPr>
            <p:cNvSpPr/>
            <p:nvPr/>
          </p:nvSpPr>
          <p:spPr bwMode="auto">
            <a:xfrm>
              <a:off x="6032459" y="2640959"/>
              <a:ext cx="2252435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76" tIns="146220" rIns="182776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Machine Learning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FB6E86B-6B73-4AA2-925B-03E8485ACE87}"/>
                </a:ext>
              </a:extLst>
            </p:cNvPr>
            <p:cNvSpPr/>
            <p:nvPr/>
          </p:nvSpPr>
          <p:spPr bwMode="auto">
            <a:xfrm>
              <a:off x="427037" y="3650919"/>
              <a:ext cx="8065205" cy="2501384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76" tIns="146220" rIns="182776" bIns="1462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10D32A-7D10-4F25-BAF3-EC2890F2B733}"/>
                </a:ext>
              </a:extLst>
            </p:cNvPr>
            <p:cNvSpPr/>
            <p:nvPr/>
          </p:nvSpPr>
          <p:spPr bwMode="auto">
            <a:xfrm>
              <a:off x="552606" y="4206657"/>
              <a:ext cx="3880954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34" tIns="93234" rIns="93234" bIns="932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026">
                <a:lnSpc>
                  <a:spcPct val="150000"/>
                </a:lnSpc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ON DATA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8263253-0A2E-49B5-AE5F-B3B8E761FD55}"/>
                </a:ext>
              </a:extLst>
            </p:cNvPr>
            <p:cNvSpPr/>
            <p:nvPr/>
          </p:nvSpPr>
          <p:spPr>
            <a:xfrm>
              <a:off x="427037" y="3828040"/>
              <a:ext cx="8065205" cy="414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060">
                <a:defRPr/>
              </a:pPr>
              <a:r>
                <a:rPr lang="en-US" sz="2040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INFRASTRUCTURE</a:t>
              </a:r>
              <a:endParaRPr lang="en-US" sz="1632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9AA159-CD3F-4B95-A3EC-C8B68FE7AA97}"/>
                </a:ext>
              </a:extLst>
            </p:cNvPr>
            <p:cNvSpPr/>
            <p:nvPr/>
          </p:nvSpPr>
          <p:spPr bwMode="auto">
            <a:xfrm>
              <a:off x="552608" y="4649733"/>
              <a:ext cx="922201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76" tIns="146220" rIns="182776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Cosmos DB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6F9CEE-E35D-41A1-8460-BF3A3583AFB5}"/>
                </a:ext>
              </a:extLst>
            </p:cNvPr>
            <p:cNvSpPr/>
            <p:nvPr/>
          </p:nvSpPr>
          <p:spPr bwMode="auto">
            <a:xfrm>
              <a:off x="5110014" y="4226398"/>
              <a:ext cx="3174881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34" tIns="93234" rIns="93234" bIns="932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026">
                <a:lnSpc>
                  <a:spcPct val="150000"/>
                </a:lnSpc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COMPUTE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AF5EF84-14DD-4D46-AF02-5DFFB129DAE4}"/>
                </a:ext>
              </a:extLst>
            </p:cNvPr>
            <p:cNvSpPr/>
            <p:nvPr/>
          </p:nvSpPr>
          <p:spPr bwMode="auto">
            <a:xfrm>
              <a:off x="1521625" y="4649726"/>
              <a:ext cx="875747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76" tIns="146220" rIns="182776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SQL </a:t>
              </a:r>
            </a:p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DB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6FF2CCA-A902-4E6F-8D81-08BEB9AD8705}"/>
                </a:ext>
              </a:extLst>
            </p:cNvPr>
            <p:cNvSpPr/>
            <p:nvPr/>
          </p:nvSpPr>
          <p:spPr bwMode="auto">
            <a:xfrm>
              <a:off x="2444189" y="4649726"/>
              <a:ext cx="875747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76" tIns="146220" rIns="182776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SQL </a:t>
              </a:r>
            </a:p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DW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976636-F7EF-413F-95DB-8ED5597E76C1}"/>
                </a:ext>
              </a:extLst>
            </p:cNvPr>
            <p:cNvSpPr/>
            <p:nvPr/>
          </p:nvSpPr>
          <p:spPr bwMode="auto">
            <a:xfrm>
              <a:off x="3372053" y="4649726"/>
              <a:ext cx="875747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76" tIns="146220" rIns="182776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Data Lake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7AA7CA2-E265-4738-B844-057199140A12}"/>
                </a:ext>
              </a:extLst>
            </p:cNvPr>
            <p:cNvSpPr/>
            <p:nvPr/>
          </p:nvSpPr>
          <p:spPr bwMode="auto">
            <a:xfrm>
              <a:off x="4434885" y="4649729"/>
              <a:ext cx="756429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76" tIns="146220" rIns="182776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Spark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313915D-83F5-4F2A-9ABD-D30E4B961BF4}"/>
                </a:ext>
              </a:extLst>
            </p:cNvPr>
            <p:cNvSpPr/>
            <p:nvPr/>
          </p:nvSpPr>
          <p:spPr bwMode="auto">
            <a:xfrm>
              <a:off x="5221959" y="4649726"/>
              <a:ext cx="810501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76" tIns="146220" rIns="182776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DSVM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16AD2F-465D-4995-95C6-B15A57E30409}"/>
                </a:ext>
              </a:extLst>
            </p:cNvPr>
            <p:cNvSpPr/>
            <p:nvPr/>
          </p:nvSpPr>
          <p:spPr bwMode="auto">
            <a:xfrm>
              <a:off x="6059345" y="4649727"/>
              <a:ext cx="756429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76" tIns="146220" rIns="182776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Batch AI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F4CE723-000B-4B4D-B39B-E48FA54839D0}"/>
                </a:ext>
              </a:extLst>
            </p:cNvPr>
            <p:cNvSpPr/>
            <p:nvPr/>
          </p:nvSpPr>
          <p:spPr bwMode="auto">
            <a:xfrm>
              <a:off x="6842660" y="4649726"/>
              <a:ext cx="756429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76" tIns="146220" rIns="182776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ACS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B97BE3A-7CB4-4336-A3A2-27E6F3C8865F}"/>
                </a:ext>
              </a:extLst>
            </p:cNvPr>
            <p:cNvSpPr/>
            <p:nvPr/>
          </p:nvSpPr>
          <p:spPr bwMode="auto">
            <a:xfrm>
              <a:off x="552605" y="5395743"/>
              <a:ext cx="7857548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76" tIns="146220" rIns="182776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CPU, GPU, FPGA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D8DD2FF-48E9-49AA-B4C8-888D33C2F7C6}"/>
                </a:ext>
              </a:extLst>
            </p:cNvPr>
            <p:cNvSpPr/>
            <p:nvPr/>
          </p:nvSpPr>
          <p:spPr bwMode="auto">
            <a:xfrm>
              <a:off x="8723797" y="1492910"/>
              <a:ext cx="3409672" cy="4659392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76" tIns="146220" rIns="182776" bIns="1462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722EDAF-07D4-4647-98D4-C550E5180DA5}"/>
                </a:ext>
              </a:extLst>
            </p:cNvPr>
            <p:cNvSpPr/>
            <p:nvPr/>
          </p:nvSpPr>
          <p:spPr>
            <a:xfrm>
              <a:off x="8723796" y="1670032"/>
              <a:ext cx="3409673" cy="414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060">
                <a:defRPr/>
              </a:pPr>
              <a:r>
                <a:rPr lang="en-US" sz="2040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TOOLS</a:t>
              </a:r>
              <a:endParaRPr lang="en-US" sz="1632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094EBE3-8BAA-4788-978D-D783B43D56DF}"/>
                </a:ext>
              </a:extLst>
            </p:cNvPr>
            <p:cNvSpPr/>
            <p:nvPr/>
          </p:nvSpPr>
          <p:spPr bwMode="auto">
            <a:xfrm>
              <a:off x="8870522" y="3140654"/>
              <a:ext cx="1061079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34" tIns="146220" rIns="93234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VS Tools for Machine Learning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938F3C5-8812-4A14-95C5-F89B8A3F78AD}"/>
                </a:ext>
              </a:extLst>
            </p:cNvPr>
            <p:cNvSpPr/>
            <p:nvPr/>
          </p:nvSpPr>
          <p:spPr bwMode="auto">
            <a:xfrm>
              <a:off x="10023474" y="3139860"/>
              <a:ext cx="887876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34" tIns="146220" rIns="93234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ML Studio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C21E3A-8045-4C04-9A4C-859C363287D9}"/>
                </a:ext>
              </a:extLst>
            </p:cNvPr>
            <p:cNvSpPr/>
            <p:nvPr/>
          </p:nvSpPr>
          <p:spPr bwMode="auto">
            <a:xfrm>
              <a:off x="8709483" y="2716526"/>
              <a:ext cx="3423986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34" tIns="93234" rIns="93234" bIns="932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026"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CODING &amp; MANAGEMENT TOOLS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AF4508-1AB2-4BDC-B134-AD53A384FC3E}"/>
                </a:ext>
              </a:extLst>
            </p:cNvPr>
            <p:cNvSpPr/>
            <p:nvPr/>
          </p:nvSpPr>
          <p:spPr bwMode="auto">
            <a:xfrm>
              <a:off x="10992681" y="3139859"/>
              <a:ext cx="979748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34" tIns="146220" rIns="93234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ML Workbench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8145C68-7859-4085-AFF1-C9EFA5A10F87}"/>
                </a:ext>
              </a:extLst>
            </p:cNvPr>
            <p:cNvSpPr/>
            <p:nvPr/>
          </p:nvSpPr>
          <p:spPr bwMode="auto">
            <a:xfrm>
              <a:off x="8723795" y="4181659"/>
              <a:ext cx="3423986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34" tIns="93234" rIns="93234" bIns="932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026"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DEEP LEARNING FRAMEWORKS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AE5AC9F-BFAC-43E5-A7D7-048DF34CE1AD}"/>
                </a:ext>
              </a:extLst>
            </p:cNvPr>
            <p:cNvSpPr/>
            <p:nvPr/>
          </p:nvSpPr>
          <p:spPr bwMode="auto">
            <a:xfrm>
              <a:off x="8870522" y="4684553"/>
              <a:ext cx="979748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34" tIns="146220" rIns="93234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Cognitive Toolkit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A44C867-2B2B-4B63-ABD4-158DD23F7224}"/>
                </a:ext>
              </a:extLst>
            </p:cNvPr>
            <p:cNvSpPr/>
            <p:nvPr/>
          </p:nvSpPr>
          <p:spPr bwMode="auto">
            <a:xfrm>
              <a:off x="9931602" y="4691456"/>
              <a:ext cx="979748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34" tIns="146220" rIns="93234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TensorFlow</a:t>
              </a:r>
              <a:endParaRPr lang="en-US" sz="1224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7EAFC37-F0FD-4471-851F-13C941C02E07}"/>
                </a:ext>
              </a:extLst>
            </p:cNvPr>
            <p:cNvSpPr/>
            <p:nvPr/>
          </p:nvSpPr>
          <p:spPr bwMode="auto">
            <a:xfrm>
              <a:off x="10992681" y="4691455"/>
              <a:ext cx="979748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34" tIns="146220" rIns="93234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Caffe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A6865C3-DD6E-44DB-96D2-176B80103C0B}"/>
                </a:ext>
              </a:extLst>
            </p:cNvPr>
            <p:cNvSpPr/>
            <p:nvPr/>
          </p:nvSpPr>
          <p:spPr bwMode="auto">
            <a:xfrm>
              <a:off x="8870521" y="5419053"/>
              <a:ext cx="3151343" cy="262676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34" tIns="146220" rIns="93234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Others (</a:t>
              </a:r>
              <a:r>
                <a:rPr lang="en-US" sz="1224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Scikit</a:t>
              </a: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-learn, </a:t>
              </a:r>
              <a:r>
                <a:rPr lang="en-US" sz="1224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MXNet</a:t>
              </a: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, </a:t>
              </a:r>
              <a:r>
                <a:rPr lang="en-US" sz="1224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Keras</a:t>
              </a: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, Gluon…)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5447C82-3A1E-4B93-B460-063C901EFBD1}"/>
                </a:ext>
              </a:extLst>
            </p:cNvPr>
            <p:cNvSpPr/>
            <p:nvPr/>
          </p:nvSpPr>
          <p:spPr bwMode="auto">
            <a:xfrm>
              <a:off x="576637" y="2207754"/>
              <a:ext cx="2463923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34" tIns="93234" rIns="93234" bIns="932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026"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CONVERSATIONAL AI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65D3BE7-CD8B-43B8-81AF-94EFB6DBE0A7}"/>
                </a:ext>
              </a:extLst>
            </p:cNvPr>
            <p:cNvSpPr/>
            <p:nvPr/>
          </p:nvSpPr>
          <p:spPr bwMode="auto">
            <a:xfrm>
              <a:off x="3247091" y="2197118"/>
              <a:ext cx="2613621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34" tIns="93234" rIns="93234" bIns="932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026"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TRAINED SERVICES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76F210A-6C33-4EBE-8A32-FF5B83900C84}"/>
                </a:ext>
              </a:extLst>
            </p:cNvPr>
            <p:cNvSpPr/>
            <p:nvPr/>
          </p:nvSpPr>
          <p:spPr bwMode="auto">
            <a:xfrm>
              <a:off x="3247092" y="2635823"/>
              <a:ext cx="2613618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76" tIns="146220" rIns="182776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Cognitive Services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9E26FF4-5154-4A6D-A047-510AE041E8BD}"/>
                </a:ext>
              </a:extLst>
            </p:cNvPr>
            <p:cNvSpPr/>
            <p:nvPr/>
          </p:nvSpPr>
          <p:spPr bwMode="auto">
            <a:xfrm>
              <a:off x="7626370" y="4649726"/>
              <a:ext cx="767303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76" tIns="146220" rIns="182776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Edge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5EA149B-A343-4CF4-89F7-245963ED4D92}"/>
                </a:ext>
              </a:extLst>
            </p:cNvPr>
            <p:cNvSpPr/>
            <p:nvPr/>
          </p:nvSpPr>
          <p:spPr bwMode="auto">
            <a:xfrm>
              <a:off x="8845803" y="3817563"/>
              <a:ext cx="3151343" cy="262676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34" tIns="146220" rIns="93234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Others (</a:t>
              </a:r>
              <a:r>
                <a:rPr lang="en-US" sz="1224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Pycharm</a:t>
              </a: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, </a:t>
              </a:r>
              <a:r>
                <a:rPr lang="en-US" sz="1224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Jupyter</a:t>
              </a: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 notebooks…)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9975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 bwMode="auto">
          <a:xfrm>
            <a:off x="883" y="3407843"/>
            <a:ext cx="12451225" cy="358618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669" b="47740"/>
          <a:stretch/>
        </p:blipFill>
        <p:spPr>
          <a:xfrm>
            <a:off x="883" y="495"/>
            <a:ext cx="12434711" cy="33880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9D354F-DFE1-4D1A-A9BB-EFAB8A8C2EAD}"/>
              </a:ext>
            </a:extLst>
          </p:cNvPr>
          <p:cNvSpPr txBox="1"/>
          <p:nvPr/>
        </p:nvSpPr>
        <p:spPr>
          <a:xfrm>
            <a:off x="275483" y="4106959"/>
            <a:ext cx="1965681" cy="1644473"/>
          </a:xfrm>
          <a:prstGeom prst="rect">
            <a:avLst/>
          </a:prstGeom>
          <a:noFill/>
        </p:spPr>
        <p:txBody>
          <a:bodyPr wrap="square" lIns="182802" tIns="146242" rIns="182802" bIns="146242" rtlCol="0" anchor="t">
            <a:spAutoFit/>
          </a:bodyPr>
          <a:lstStyle/>
          <a:p>
            <a:pPr marL="0" marR="0" lvl="0" indent="0" algn="ctr" defTabSz="91387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Vision</a:t>
            </a:r>
          </a:p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faces to feelings, allow </a:t>
            </a:r>
            <a:b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your apps to understand </a:t>
            </a:r>
            <a:b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images and video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5CE148-D382-4CBD-8C97-2A282769FD9D}"/>
              </a:ext>
            </a:extLst>
          </p:cNvPr>
          <p:cNvSpPr txBox="1"/>
          <p:nvPr/>
        </p:nvSpPr>
        <p:spPr>
          <a:xfrm>
            <a:off x="2523312" y="4106958"/>
            <a:ext cx="1965681" cy="1842102"/>
          </a:xfrm>
          <a:prstGeom prst="rect">
            <a:avLst/>
          </a:prstGeom>
          <a:noFill/>
        </p:spPr>
        <p:txBody>
          <a:bodyPr wrap="square" lIns="182802" tIns="146242" rIns="91427" bIns="146242" rtlCol="0" anchor="t">
            <a:spAutoFit/>
          </a:bodyPr>
          <a:lstStyle/>
          <a:p>
            <a:pPr marL="0" marR="0" lvl="0" indent="0" algn="ctr" defTabSz="91387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Speech</a:t>
            </a:r>
          </a:p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Hear and speak </a:t>
            </a:r>
            <a:b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 your users </a:t>
            </a:r>
            <a:b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by filtering noise, identifying </a:t>
            </a:r>
            <a:b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speakers, and understanding intent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31891-CD1C-4FB8-AC91-34670C52B4AF}"/>
              </a:ext>
            </a:extLst>
          </p:cNvPr>
          <p:cNvSpPr txBox="1"/>
          <p:nvPr/>
        </p:nvSpPr>
        <p:spPr>
          <a:xfrm>
            <a:off x="7340771" y="4106958"/>
            <a:ext cx="1965681" cy="1618138"/>
          </a:xfrm>
          <a:prstGeom prst="rect">
            <a:avLst/>
          </a:prstGeom>
          <a:noFill/>
        </p:spPr>
        <p:txBody>
          <a:bodyPr wrap="square" lIns="182802" tIns="146242" rIns="182802" bIns="146242" rtlCol="0" anchor="t">
            <a:spAutoFit/>
          </a:bodyPr>
          <a:lstStyle/>
          <a:p>
            <a:pPr marL="0" marR="0" lvl="0" indent="0" algn="ctr" defTabSz="91387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Knowledge</a:t>
            </a:r>
          </a:p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Tap into rich knowledge amassed from the web, academia, or your </a:t>
            </a:r>
            <a:b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own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74DB6C-D485-4533-A9F9-B16C2241F6EF}"/>
              </a:ext>
            </a:extLst>
          </p:cNvPr>
          <p:cNvSpPr txBox="1"/>
          <p:nvPr/>
        </p:nvSpPr>
        <p:spPr>
          <a:xfrm>
            <a:off x="4902530" y="4106959"/>
            <a:ext cx="1965681" cy="1746819"/>
          </a:xfrm>
          <a:prstGeom prst="rect">
            <a:avLst/>
          </a:prstGeom>
          <a:noFill/>
        </p:spPr>
        <p:txBody>
          <a:bodyPr wrap="square" lIns="182802" tIns="146242" rIns="182802" bIns="146242" rtlCol="0" anchor="t">
            <a:spAutoFit/>
          </a:bodyPr>
          <a:lstStyle/>
          <a:p>
            <a:pPr marL="0" marR="0" lvl="0" indent="0" algn="ctr" defTabSz="91387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Language</a:t>
            </a:r>
          </a:p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Process text and </a:t>
            </a:r>
            <a:b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learn how to recognize what users want</a:t>
            </a:r>
          </a:p>
          <a:p>
            <a:pPr marL="0" marR="0" lvl="0" indent="0" algn="ctr" defTabSz="91387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1200" cap="none" spc="0" normalizeH="0" baseline="0" noProof="0" dirty="0">
              <a:ln>
                <a:noFill/>
              </a:ln>
              <a:gradFill>
                <a:gsLst>
                  <a:gs pos="64545">
                    <a:srgbClr val="3F3F3F"/>
                  </a:gs>
                  <a:gs pos="40000">
                    <a:srgbClr val="3F3F3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BFCF29-AE15-44DB-8239-E086782C646E}"/>
              </a:ext>
            </a:extLst>
          </p:cNvPr>
          <p:cNvSpPr txBox="1"/>
          <p:nvPr/>
        </p:nvSpPr>
        <p:spPr>
          <a:xfrm>
            <a:off x="9799637" y="4106959"/>
            <a:ext cx="1965681" cy="1644473"/>
          </a:xfrm>
          <a:prstGeom prst="rect">
            <a:avLst/>
          </a:prstGeom>
          <a:noFill/>
        </p:spPr>
        <p:txBody>
          <a:bodyPr wrap="square" lIns="182802" tIns="146242" rIns="182802" bIns="146242" rtlCol="0" anchor="t">
            <a:spAutoFit/>
          </a:bodyPr>
          <a:lstStyle/>
          <a:p>
            <a:pPr marL="0" marR="0" lvl="0" indent="0" algn="ctr" defTabSz="91387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Search</a:t>
            </a:r>
          </a:p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Access billions of web pages, images, videos, and news with the power of Bing APIs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883" y="-43029"/>
            <a:ext cx="12452993" cy="3431590"/>
          </a:xfrm>
          <a:prstGeom prst="rect">
            <a:avLst/>
          </a:prstGeom>
          <a:gradFill>
            <a:gsLst>
              <a:gs pos="13000">
                <a:schemeClr val="tx1">
                  <a:alpha val="0"/>
                </a:schemeClr>
              </a:gs>
              <a:gs pos="83000">
                <a:schemeClr val="tx1"/>
              </a:gs>
            </a:gsLst>
            <a:lin ang="108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6671" y="1117222"/>
            <a:ext cx="7440429" cy="111108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387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727">
                      <a:prstClr val="white"/>
                    </a:gs>
                    <a:gs pos="52000">
                      <a:prstClr val="white"/>
                    </a:gs>
                  </a:gsLst>
                  <a:lin ang="108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 Cognitive Services</a:t>
            </a:r>
          </a:p>
          <a:p>
            <a:pPr marL="0" marR="0" lvl="0" indent="0" algn="l" defTabSz="91387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46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727">
                      <a:prstClr val="white"/>
                    </a:gs>
                    <a:gs pos="52000">
                      <a:prstClr val="white"/>
                    </a:gs>
                  </a:gsLst>
                  <a:lin ang="108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Give your apps a human side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83" y="3378996"/>
            <a:ext cx="12452993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709760" y="2934655"/>
            <a:ext cx="1097125" cy="1097125"/>
            <a:chOff x="1635346" y="1767983"/>
            <a:chExt cx="1287898" cy="1287898"/>
          </a:xfrm>
        </p:grpSpPr>
        <p:sp>
          <p:nvSpPr>
            <p:cNvPr id="83" name="Oval 82"/>
            <p:cNvSpPr/>
            <p:nvPr/>
          </p:nvSpPr>
          <p:spPr bwMode="auto">
            <a:xfrm>
              <a:off x="1635346" y="1767983"/>
              <a:ext cx="1287898" cy="1287898"/>
            </a:xfrm>
            <a:prstGeom prst="ellipse">
              <a:avLst/>
            </a:prstGeom>
            <a:solidFill>
              <a:srgbClr val="EAEAEA"/>
            </a:solidFill>
            <a:ln w="254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804" y="1997048"/>
              <a:ext cx="793508" cy="799216"/>
            </a:xfrm>
            <a:prstGeom prst="rect">
              <a:avLst/>
            </a:prstGeom>
          </p:spPr>
        </p:pic>
      </p:grpSp>
      <p:grpSp>
        <p:nvGrpSpPr>
          <p:cNvPr id="85" name="Group 84"/>
          <p:cNvGrpSpPr/>
          <p:nvPr/>
        </p:nvGrpSpPr>
        <p:grpSpPr>
          <a:xfrm>
            <a:off x="2957590" y="2934655"/>
            <a:ext cx="1097125" cy="1097125"/>
            <a:chOff x="1920558" y="3040063"/>
            <a:chExt cx="1097280" cy="1097280"/>
          </a:xfrm>
        </p:grpSpPr>
        <p:sp>
          <p:nvSpPr>
            <p:cNvPr id="86" name="Oval 85"/>
            <p:cNvSpPr/>
            <p:nvPr/>
          </p:nvSpPr>
          <p:spPr bwMode="auto">
            <a:xfrm>
              <a:off x="1920558" y="3040063"/>
              <a:ext cx="1097280" cy="1097280"/>
            </a:xfrm>
            <a:prstGeom prst="ellipse">
              <a:avLst/>
            </a:prstGeom>
            <a:solidFill>
              <a:srgbClr val="EAEAEA"/>
            </a:solidFill>
            <a:ln w="254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065" y="3241523"/>
              <a:ext cx="667702" cy="66770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3CD957-47EF-4320-BD8D-CB33173E1681}"/>
              </a:ext>
            </a:extLst>
          </p:cNvPr>
          <p:cNvGrpSpPr/>
          <p:nvPr/>
        </p:nvGrpSpPr>
        <p:grpSpPr>
          <a:xfrm>
            <a:off x="5336807" y="2934655"/>
            <a:ext cx="1097125" cy="1097125"/>
            <a:chOff x="4678421" y="2934576"/>
            <a:chExt cx="1097280" cy="1097280"/>
          </a:xfrm>
        </p:grpSpPr>
        <p:sp>
          <p:nvSpPr>
            <p:cNvPr id="88" name="Oval 87"/>
            <p:cNvSpPr/>
            <p:nvPr/>
          </p:nvSpPr>
          <p:spPr bwMode="auto">
            <a:xfrm>
              <a:off x="4678421" y="2934576"/>
              <a:ext cx="1097280" cy="1097280"/>
            </a:xfrm>
            <a:prstGeom prst="ellipse">
              <a:avLst/>
            </a:prstGeom>
            <a:solidFill>
              <a:srgbClr val="EAEAEA"/>
            </a:solidFill>
            <a:ln w="254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5A56C49-A446-4359-9EAF-9E22D7F29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9582" y="3125737"/>
              <a:ext cx="714959" cy="714959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F49ECCD-DDB7-43CE-B704-76FD7B1896A4}"/>
              </a:ext>
            </a:extLst>
          </p:cNvPr>
          <p:cNvGrpSpPr/>
          <p:nvPr/>
        </p:nvGrpSpPr>
        <p:grpSpPr>
          <a:xfrm>
            <a:off x="7775049" y="2934655"/>
            <a:ext cx="1097125" cy="1097125"/>
            <a:chOff x="6663142" y="2934576"/>
            <a:chExt cx="1097280" cy="1097280"/>
          </a:xfrm>
        </p:grpSpPr>
        <p:sp>
          <p:nvSpPr>
            <p:cNvPr id="89" name="Oval 88"/>
            <p:cNvSpPr/>
            <p:nvPr/>
          </p:nvSpPr>
          <p:spPr bwMode="auto">
            <a:xfrm>
              <a:off x="6663142" y="2934576"/>
              <a:ext cx="1097280" cy="1097280"/>
            </a:xfrm>
            <a:prstGeom prst="ellipse">
              <a:avLst/>
            </a:prstGeom>
            <a:solidFill>
              <a:srgbClr val="EAEAEA"/>
            </a:solidFill>
            <a:ln w="254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883A65B-06F0-49B3-B523-654E5814B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4944" y="3143724"/>
              <a:ext cx="673678" cy="678983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855BE8-D98E-4C80-9274-B4046F8A9C8C}"/>
              </a:ext>
            </a:extLst>
          </p:cNvPr>
          <p:cNvGrpSpPr/>
          <p:nvPr/>
        </p:nvGrpSpPr>
        <p:grpSpPr>
          <a:xfrm>
            <a:off x="10238141" y="2934655"/>
            <a:ext cx="1097125" cy="1097125"/>
            <a:chOff x="8652091" y="2934576"/>
            <a:chExt cx="1097280" cy="1097280"/>
          </a:xfrm>
        </p:grpSpPr>
        <p:sp>
          <p:nvSpPr>
            <p:cNvPr id="90" name="Oval 89"/>
            <p:cNvSpPr/>
            <p:nvPr/>
          </p:nvSpPr>
          <p:spPr bwMode="auto">
            <a:xfrm>
              <a:off x="8652091" y="2934576"/>
              <a:ext cx="1097280" cy="1097280"/>
            </a:xfrm>
            <a:prstGeom prst="ellipse">
              <a:avLst/>
            </a:prstGeom>
            <a:solidFill>
              <a:srgbClr val="EAEAEA"/>
            </a:solidFill>
            <a:ln w="254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E5CF031-57F4-45D9-AA33-D3997DAEE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4610" y="3197095"/>
              <a:ext cx="572244" cy="572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708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668" b="47825"/>
          <a:stretch/>
        </p:blipFill>
        <p:spPr>
          <a:xfrm>
            <a:off x="3529" y="1986"/>
            <a:ext cx="12429421" cy="3377029"/>
          </a:xfrm>
          <a:prstGeom prst="rect">
            <a:avLst/>
          </a:prstGeom>
        </p:spPr>
      </p:pic>
      <p:sp>
        <p:nvSpPr>
          <p:cNvPr id="106" name="Rectangle 105"/>
          <p:cNvSpPr/>
          <p:nvPr/>
        </p:nvSpPr>
        <p:spPr bwMode="auto">
          <a:xfrm>
            <a:off x="8752" y="-9296"/>
            <a:ext cx="12447695" cy="3384958"/>
          </a:xfrm>
          <a:prstGeom prst="rect">
            <a:avLst/>
          </a:prstGeom>
          <a:gradFill>
            <a:gsLst>
              <a:gs pos="13000">
                <a:schemeClr val="tx1">
                  <a:alpha val="0"/>
                </a:schemeClr>
              </a:gs>
              <a:gs pos="83000">
                <a:schemeClr val="tx1"/>
              </a:gs>
            </a:gsLst>
            <a:lin ang="108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3" tIns="143347" rIns="179183" bIns="1433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27507" y="1117482"/>
            <a:ext cx="7439374" cy="111108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369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727">
                      <a:srgbClr val="FFFFFF"/>
                    </a:gs>
                    <a:gs pos="52000">
                      <a:srgbClr val="FFFFFF"/>
                    </a:gs>
                  </a:gsLst>
                  <a:lin ang="108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 Cognitive Services</a:t>
            </a:r>
          </a:p>
          <a:p>
            <a:pPr marL="0" marR="0" lvl="0" indent="0" algn="l" defTabSz="91369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46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727">
                      <a:srgbClr val="FFFFFF"/>
                    </a:gs>
                    <a:gs pos="52000">
                      <a:srgbClr val="FFFFFF"/>
                    </a:gs>
                  </a:gsLst>
                  <a:lin ang="108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Give your apps a human side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6E84F1-F1BC-400D-817C-48FCBA7C2319}"/>
              </a:ext>
            </a:extLst>
          </p:cNvPr>
          <p:cNvGrpSpPr/>
          <p:nvPr/>
        </p:nvGrpSpPr>
        <p:grpSpPr>
          <a:xfrm>
            <a:off x="882" y="2934656"/>
            <a:ext cx="12452993" cy="5751722"/>
            <a:chOff x="13125692" y="2877375"/>
            <a:chExt cx="12209925" cy="5639455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D75648B-B640-46FB-8292-C6F34F58D047}"/>
                </a:ext>
              </a:extLst>
            </p:cNvPr>
            <p:cNvGrpSpPr/>
            <p:nvPr/>
          </p:nvGrpSpPr>
          <p:grpSpPr>
            <a:xfrm>
              <a:off x="13125692" y="2877375"/>
              <a:ext cx="12209925" cy="5639455"/>
              <a:chOff x="1" y="2877375"/>
              <a:chExt cx="12209925" cy="5639455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289666D-D0E2-4421-9E86-A0ECCDC4A615}"/>
                  </a:ext>
                </a:extLst>
              </p:cNvPr>
              <p:cNvSpPr/>
              <p:nvPr/>
            </p:nvSpPr>
            <p:spPr bwMode="auto">
              <a:xfrm>
                <a:off x="1" y="3341326"/>
                <a:ext cx="12208192" cy="51755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E2D502E5-5A74-4688-8245-15D5C44B2307}"/>
                  </a:ext>
                </a:extLst>
              </p:cNvPr>
              <p:cNvCxnSpPr/>
              <p:nvPr/>
            </p:nvCxnSpPr>
            <p:spPr>
              <a:xfrm>
                <a:off x="1" y="3313042"/>
                <a:ext cx="122099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79419D61-E204-46D7-84AD-BAA86A64AD0A}"/>
                  </a:ext>
                </a:extLst>
              </p:cNvPr>
              <p:cNvGrpSpPr/>
              <p:nvPr/>
            </p:nvGrpSpPr>
            <p:grpSpPr>
              <a:xfrm>
                <a:off x="695042" y="2877375"/>
                <a:ext cx="1075710" cy="1075710"/>
                <a:chOff x="1635346" y="1767983"/>
                <a:chExt cx="1287898" cy="1287898"/>
              </a:xfrm>
            </p:grpSpPr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8C35B922-D414-4816-AF3C-CCC53337F8B8}"/>
                    </a:ext>
                  </a:extLst>
                </p:cNvPr>
                <p:cNvSpPr/>
                <p:nvPr/>
              </p:nvSpPr>
              <p:spPr bwMode="auto">
                <a:xfrm>
                  <a:off x="1635346" y="1767983"/>
                  <a:ext cx="1287898" cy="1287898"/>
                </a:xfrm>
                <a:prstGeom prst="ellipse">
                  <a:avLst/>
                </a:prstGeom>
                <a:solidFill>
                  <a:srgbClr val="EAEAEA"/>
                </a:solidFill>
                <a:ln w="25400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293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142" name="Picture 141">
                  <a:extLst>
                    <a:ext uri="{FF2B5EF4-FFF2-40B4-BE49-F238E27FC236}">
                      <a16:creationId xmlns:a16="http://schemas.microsoft.com/office/drawing/2014/main" id="{A3EE96EC-C2D2-4AEA-B54F-A0FEE0BF65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0804" y="1997048"/>
                  <a:ext cx="793508" cy="799216"/>
                </a:xfrm>
                <a:prstGeom prst="rect">
                  <a:avLst/>
                </a:prstGeom>
              </p:spPr>
            </p:pic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78A2D7A8-0AF3-4CE8-AF90-17F55156A42B}"/>
                  </a:ext>
                </a:extLst>
              </p:cNvPr>
              <p:cNvGrpSpPr/>
              <p:nvPr/>
            </p:nvGrpSpPr>
            <p:grpSpPr>
              <a:xfrm>
                <a:off x="2928336" y="2877375"/>
                <a:ext cx="1075710" cy="1075710"/>
                <a:chOff x="2213912" y="3040063"/>
                <a:chExt cx="1097280" cy="1097280"/>
              </a:xfrm>
            </p:grpSpPr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477557E6-6D4A-4A4F-AD01-47DF76935DFA}"/>
                    </a:ext>
                  </a:extLst>
                </p:cNvPr>
                <p:cNvSpPr/>
                <p:nvPr/>
              </p:nvSpPr>
              <p:spPr bwMode="auto">
                <a:xfrm>
                  <a:off x="2213912" y="3040063"/>
                  <a:ext cx="1097280" cy="1097280"/>
                </a:xfrm>
                <a:prstGeom prst="ellipse">
                  <a:avLst/>
                </a:prstGeom>
                <a:solidFill>
                  <a:srgbClr val="EAEAEA"/>
                </a:solidFill>
                <a:ln w="25400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293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140" name="Picture 139">
                  <a:extLst>
                    <a:ext uri="{FF2B5EF4-FFF2-40B4-BE49-F238E27FC236}">
                      <a16:creationId xmlns:a16="http://schemas.microsoft.com/office/drawing/2014/main" id="{292B9D89-8D61-4033-BD9C-AAF0C3B3B8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14856" y="3241523"/>
                  <a:ext cx="667702" cy="667702"/>
                </a:xfrm>
                <a:prstGeom prst="rect">
                  <a:avLst/>
                </a:prstGeom>
              </p:spPr>
            </p:pic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0AAA7CC4-D405-46AF-96A6-61ADC77B78FE}"/>
                  </a:ext>
                </a:extLst>
              </p:cNvPr>
              <p:cNvGrpSpPr/>
              <p:nvPr/>
            </p:nvGrpSpPr>
            <p:grpSpPr>
              <a:xfrm>
                <a:off x="5244428" y="2877375"/>
                <a:ext cx="1075710" cy="1075710"/>
                <a:chOff x="5349591" y="2934576"/>
                <a:chExt cx="1097280" cy="1097280"/>
              </a:xfrm>
            </p:grpSpPr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D484BB8C-CB60-42D4-A0BC-4BF34CBB2179}"/>
                    </a:ext>
                  </a:extLst>
                </p:cNvPr>
                <p:cNvSpPr/>
                <p:nvPr/>
              </p:nvSpPr>
              <p:spPr bwMode="auto">
                <a:xfrm>
                  <a:off x="5349591" y="2934576"/>
                  <a:ext cx="1097280" cy="1097280"/>
                </a:xfrm>
                <a:prstGeom prst="ellipse">
                  <a:avLst/>
                </a:prstGeom>
                <a:solidFill>
                  <a:srgbClr val="EAEAEA"/>
                </a:solidFill>
                <a:ln w="25400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293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138" name="Picture 137">
                  <a:extLst>
                    <a:ext uri="{FF2B5EF4-FFF2-40B4-BE49-F238E27FC236}">
                      <a16:creationId xmlns:a16="http://schemas.microsoft.com/office/drawing/2014/main" id="{D9BE7BB7-FF33-4287-B97B-1C17A8B447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2342" y="3125737"/>
                  <a:ext cx="714959" cy="714959"/>
                </a:xfrm>
                <a:prstGeom prst="rect">
                  <a:avLst/>
                </a:prstGeom>
              </p:spPr>
            </p:pic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7DBCA01E-6267-4951-BB64-D476F507D2BB}"/>
                  </a:ext>
                </a:extLst>
              </p:cNvPr>
              <p:cNvGrpSpPr/>
              <p:nvPr/>
            </p:nvGrpSpPr>
            <p:grpSpPr>
              <a:xfrm>
                <a:off x="7635235" y="2877375"/>
                <a:ext cx="1075709" cy="1075710"/>
                <a:chOff x="7788346" y="2934576"/>
                <a:chExt cx="1097280" cy="1097280"/>
              </a:xfrm>
            </p:grpSpPr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F59FFDF0-3588-4761-A33C-1AA60771A371}"/>
                    </a:ext>
                  </a:extLst>
                </p:cNvPr>
                <p:cNvSpPr/>
                <p:nvPr/>
              </p:nvSpPr>
              <p:spPr bwMode="auto">
                <a:xfrm>
                  <a:off x="7788346" y="2934576"/>
                  <a:ext cx="1097280" cy="1097280"/>
                </a:xfrm>
                <a:prstGeom prst="ellipse">
                  <a:avLst/>
                </a:prstGeom>
                <a:solidFill>
                  <a:srgbClr val="EAEAEA"/>
                </a:solidFill>
                <a:ln w="25400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293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E12232E3-2DC2-4522-8BFD-2F119009E4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83315" y="3143724"/>
                  <a:ext cx="673678" cy="678983"/>
                </a:xfrm>
                <a:prstGeom prst="rect">
                  <a:avLst/>
                </a:prstGeom>
              </p:spPr>
            </p:pic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41FC5C93-1696-4EF7-BA04-F0B2DA7BD5AF}"/>
                  </a:ext>
                </a:extLst>
              </p:cNvPr>
              <p:cNvGrpSpPr/>
              <p:nvPr/>
            </p:nvGrpSpPr>
            <p:grpSpPr>
              <a:xfrm>
                <a:off x="10044055" y="2877375"/>
                <a:ext cx="1075707" cy="1075710"/>
                <a:chOff x="10245486" y="2934576"/>
                <a:chExt cx="1097280" cy="1097280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6F3AEA60-F3CC-4AFB-84A8-37211A0ABBDC}"/>
                    </a:ext>
                  </a:extLst>
                </p:cNvPr>
                <p:cNvSpPr/>
                <p:nvPr/>
              </p:nvSpPr>
              <p:spPr bwMode="auto">
                <a:xfrm>
                  <a:off x="10245486" y="2934576"/>
                  <a:ext cx="1097280" cy="1097280"/>
                </a:xfrm>
                <a:prstGeom prst="ellipse">
                  <a:avLst/>
                </a:prstGeom>
                <a:solidFill>
                  <a:srgbClr val="EAEAEA"/>
                </a:solidFill>
                <a:ln w="25400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293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134" name="Picture 133">
                  <a:extLst>
                    <a:ext uri="{FF2B5EF4-FFF2-40B4-BE49-F238E27FC236}">
                      <a16:creationId xmlns:a16="http://schemas.microsoft.com/office/drawing/2014/main" id="{F27844D2-E49C-4D02-85AE-FE35266A7C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99725" y="3197095"/>
                  <a:ext cx="572244" cy="572244"/>
                </a:xfrm>
                <a:prstGeom prst="rect">
                  <a:avLst/>
                </a:prstGeom>
              </p:spPr>
            </p:pic>
          </p:grp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3BDEAAD-67BC-4CA5-BBEB-D15595C78DF6}"/>
                </a:ext>
              </a:extLst>
            </p:cNvPr>
            <p:cNvSpPr txBox="1"/>
            <p:nvPr/>
          </p:nvSpPr>
          <p:spPr>
            <a:xfrm>
              <a:off x="13395760" y="4033515"/>
              <a:ext cx="1927040" cy="566533"/>
            </a:xfrm>
            <a:prstGeom prst="rect">
              <a:avLst/>
            </a:prstGeom>
            <a:noFill/>
          </p:spPr>
          <p:txBody>
            <a:bodyPr wrap="square" lIns="182776" tIns="146221" rIns="182776" bIns="146221" rtlCol="0" anchor="t">
              <a:spAutoFit/>
            </a:bodyPr>
            <a:lstStyle/>
            <a:p>
              <a:pPr marL="0" marR="0" lvl="0" indent="0" algn="ctr" defTabSz="91369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Vision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0A303B0-587F-4AA3-800A-CFEB762E5D72}"/>
                </a:ext>
              </a:extLst>
            </p:cNvPr>
            <p:cNvSpPr txBox="1"/>
            <p:nvPr/>
          </p:nvSpPr>
          <p:spPr>
            <a:xfrm>
              <a:off x="15560771" y="4033515"/>
              <a:ext cx="1927040" cy="566533"/>
            </a:xfrm>
            <a:prstGeom prst="rect">
              <a:avLst/>
            </a:prstGeom>
            <a:noFill/>
          </p:spPr>
          <p:txBody>
            <a:bodyPr wrap="square" lIns="182776" tIns="146221" rIns="91414" bIns="146221" rtlCol="0" anchor="t">
              <a:spAutoFit/>
            </a:bodyPr>
            <a:lstStyle/>
            <a:p>
              <a:pPr marL="0" marR="0" lvl="0" indent="0" algn="ctr" defTabSz="91369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Speech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D2D025E-93D7-4E1A-9B8D-2123568B7C1E}"/>
                </a:ext>
              </a:extLst>
            </p:cNvPr>
            <p:cNvSpPr txBox="1"/>
            <p:nvPr/>
          </p:nvSpPr>
          <p:spPr>
            <a:xfrm>
              <a:off x="20357871" y="4033515"/>
              <a:ext cx="1927040" cy="566533"/>
            </a:xfrm>
            <a:prstGeom prst="rect">
              <a:avLst/>
            </a:prstGeom>
            <a:noFill/>
          </p:spPr>
          <p:txBody>
            <a:bodyPr wrap="square" lIns="182776" tIns="146221" rIns="182776" bIns="146221" rtlCol="0" anchor="t">
              <a:spAutoFit/>
            </a:bodyPr>
            <a:lstStyle/>
            <a:p>
              <a:pPr marL="0" marR="0" lvl="0" indent="0" algn="ctr" defTabSz="91369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Knowledge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DE3B4B7-A1AD-4CD8-8B78-C68ED8C3F3E8}"/>
                </a:ext>
              </a:extLst>
            </p:cNvPr>
            <p:cNvSpPr txBox="1"/>
            <p:nvPr/>
          </p:nvSpPr>
          <p:spPr>
            <a:xfrm>
              <a:off x="17892353" y="4033515"/>
              <a:ext cx="1927040" cy="566533"/>
            </a:xfrm>
            <a:prstGeom prst="rect">
              <a:avLst/>
            </a:prstGeom>
            <a:noFill/>
          </p:spPr>
          <p:txBody>
            <a:bodyPr wrap="square" lIns="182776" tIns="146221" rIns="182776" bIns="146221" rtlCol="0" anchor="t">
              <a:spAutoFit/>
            </a:bodyPr>
            <a:lstStyle/>
            <a:p>
              <a:pPr marL="0" marR="0" lvl="0" indent="0" algn="ctr" defTabSz="91369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Language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5326538-915B-4A68-A9F4-E85818B81C60}"/>
                </a:ext>
              </a:extLst>
            </p:cNvPr>
            <p:cNvSpPr txBox="1"/>
            <p:nvPr/>
          </p:nvSpPr>
          <p:spPr>
            <a:xfrm>
              <a:off x="22739551" y="4033515"/>
              <a:ext cx="1927040" cy="566533"/>
            </a:xfrm>
            <a:prstGeom prst="rect">
              <a:avLst/>
            </a:prstGeom>
            <a:noFill/>
          </p:spPr>
          <p:txBody>
            <a:bodyPr wrap="square" lIns="182776" tIns="146221" rIns="182776" bIns="146221" rtlCol="0" anchor="t">
              <a:spAutoFit/>
            </a:bodyPr>
            <a:lstStyle/>
            <a:p>
              <a:pPr marL="0" marR="0" lvl="0" indent="0" algn="ctr" defTabSz="91369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Search</a:t>
              </a:r>
            </a:p>
          </p:txBody>
        </p:sp>
      </p:grpSp>
      <p:sp>
        <p:nvSpPr>
          <p:cNvPr id="114" name="Rectangle 113"/>
          <p:cNvSpPr/>
          <p:nvPr/>
        </p:nvSpPr>
        <p:spPr>
          <a:xfrm>
            <a:off x="196628" y="3156162"/>
            <a:ext cx="2106990" cy="2685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Computer Vision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Content Moderator  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Emotion 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Face 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Video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Video Indexer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Custom Vision Service</a:t>
            </a:r>
          </a:p>
        </p:txBody>
      </p:sp>
      <p:sp>
        <p:nvSpPr>
          <p:cNvPr id="116" name="TextBox 115">
            <a:extLst/>
          </p:cNvPr>
          <p:cNvSpPr txBox="1"/>
          <p:nvPr/>
        </p:nvSpPr>
        <p:spPr>
          <a:xfrm>
            <a:off x="9912454" y="3156162"/>
            <a:ext cx="1761002" cy="381366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lvl="0" algn="ctr">
              <a:spcAft>
                <a:spcPts val="918"/>
              </a:spcAft>
              <a:defRPr sz="1632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Bing Autosuggest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Bing Image Search 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Bing News Search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Bing Video Search 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Bing Web Search 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Bing Entity Search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Bing Custom Search</a:t>
            </a:r>
          </a:p>
        </p:txBody>
      </p:sp>
      <p:sp>
        <p:nvSpPr>
          <p:cNvPr id="117" name="TextBox 116">
            <a:extLst/>
          </p:cNvPr>
          <p:cNvSpPr txBox="1"/>
          <p:nvPr/>
        </p:nvSpPr>
        <p:spPr>
          <a:xfrm>
            <a:off x="7343211" y="3156162"/>
            <a:ext cx="2075426" cy="277987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lvl="0" algn="ctr">
              <a:spcAft>
                <a:spcPts val="918"/>
              </a:spcAft>
              <a:defRPr sz="1632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Academic Knowledge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Entity Linking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Knowledge Exploration 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Recommendations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QnA</a:t>
            </a: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Maker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Custom Decision Service</a:t>
            </a:r>
          </a:p>
        </p:txBody>
      </p:sp>
      <p:sp>
        <p:nvSpPr>
          <p:cNvPr id="118" name="TextBox 117">
            <a:extLst/>
          </p:cNvPr>
          <p:cNvSpPr txBox="1"/>
          <p:nvPr/>
        </p:nvSpPr>
        <p:spPr>
          <a:xfrm>
            <a:off x="4853868" y="3156163"/>
            <a:ext cx="1993086" cy="31372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lvl="0" algn="ctr">
              <a:spcAft>
                <a:spcPts val="918"/>
              </a:spcAft>
              <a:defRPr sz="1632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Bing Spell Check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Linguistic Analysis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Text Analytics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Translator Text </a:t>
            </a:r>
            <a:b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&amp; Speech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Web Language Model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Language Understanding 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428"/>
              </a:spcAft>
              <a:buClrTx/>
              <a:buSzTx/>
              <a:buFontTx/>
              <a:buNone/>
              <a:tabLst/>
              <a:defRPr/>
            </a:pPr>
            <a:endParaRPr kumimoji="0" lang="en-US" sz="1598" b="0" i="0" u="none" strike="noStrike" kern="1200" cap="none" spc="0" normalizeH="0" baseline="0" noProof="0" dirty="0">
              <a:ln>
                <a:noFill/>
              </a:ln>
              <a:gradFill>
                <a:gsLst>
                  <a:gs pos="6364">
                    <a:srgbClr val="353535"/>
                  </a:gs>
                  <a:gs pos="21818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9" name="TextBox 118">
            <a:extLst/>
          </p:cNvPr>
          <p:cNvSpPr txBox="1"/>
          <p:nvPr/>
        </p:nvSpPr>
        <p:spPr>
          <a:xfrm>
            <a:off x="2584211" y="3156162"/>
            <a:ext cx="1904310" cy="148494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lvl="0" algn="ctr">
              <a:spcAft>
                <a:spcPts val="918"/>
              </a:spcAft>
              <a:defRPr sz="1632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Bing Speech 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Speaker Recognition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Custom Speech Service</a:t>
            </a:r>
          </a:p>
        </p:txBody>
      </p:sp>
    </p:spTree>
    <p:extLst>
      <p:ext uri="{BB962C8B-B14F-4D97-AF65-F5344CB8AC3E}">
        <p14:creationId xmlns:p14="http://schemas.microsoft.com/office/powerpoint/2010/main" val="10899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16000" decel="8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-0.00273 -0.11643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64" presetClass="path" presetSubtype="0" accel="12000" decel="8666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0774E-6 4.57104E-6 L 4.10774E-6 -0.2079 " pathEditMode="relative" rAng="0" ptsTypes="AA">
                                      <p:cBhvr>
                                        <p:cTn id="1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114" grpId="0" uiExpand="1" build="p"/>
      <p:bldP spid="116" grpId="0" uiExpand="1" build="p"/>
      <p:bldP spid="117" grpId="0" uiExpand="1" build="p"/>
      <p:bldP spid="118" grpId="0" uiExpand="1" build="p"/>
      <p:bldP spid="11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8" y="2125677"/>
            <a:ext cx="7315200" cy="1514261"/>
          </a:xfrm>
        </p:spPr>
        <p:txBody>
          <a:bodyPr/>
          <a:lstStyle/>
          <a:p>
            <a:r>
              <a:rPr lang="en-US" sz="4800" dirty="0"/>
              <a:t>Enriching content through Cognitive Services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38" y="4876166"/>
            <a:ext cx="10058399" cy="738664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6453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489C02-0B56-4A77-9055-D3F4FB544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7D4EC-5FEC-49E3-8D32-ADC3F16A2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2037" y="2201862"/>
            <a:ext cx="5257799" cy="3425553"/>
          </a:xfrm>
        </p:spPr>
        <p:txBody>
          <a:bodyPr/>
          <a:lstStyle/>
          <a:p>
            <a:r>
              <a:rPr lang="en-US" sz="2600" u="sng" dirty="0">
                <a:latin typeface="Calibri" panose="020F0502020204030204" pitchFamily="34" charset="0"/>
                <a:cs typeface="Calibri" panose="020F0502020204030204" pitchFamily="34" charset="0"/>
              </a:rPr>
              <a:t>Matthew Henson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was born in 1866. </a:t>
            </a:r>
            <a:r>
              <a:rPr lang="en-US" sz="2600" u="sng" dirty="0">
                <a:latin typeface="Calibri" panose="020F0502020204030204" pitchFamily="34" charset="0"/>
                <a:cs typeface="Calibri" panose="020F0502020204030204" pitchFamily="34" charset="0"/>
              </a:rPr>
              <a:t>Peary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hired him as a </a:t>
            </a:r>
            <a:r>
              <a:rPr lang="en-US" sz="2600" u="sng" dirty="0">
                <a:latin typeface="Calibri" panose="020F0502020204030204" pitchFamily="34" charset="0"/>
                <a:cs typeface="Calibri" panose="020F0502020204030204" pitchFamily="34" charset="0"/>
              </a:rPr>
              <a:t>valet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and the two began a </a:t>
            </a:r>
            <a:r>
              <a:rPr lang="en-US" sz="2600" u="sng" dirty="0">
                <a:latin typeface="Calibri" panose="020F0502020204030204" pitchFamily="34" charset="0"/>
                <a:cs typeface="Calibri" panose="020F0502020204030204" pitchFamily="34" charset="0"/>
              </a:rPr>
              <a:t>long working relationship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that spanned half a </a:t>
            </a:r>
            <a:r>
              <a:rPr lang="en-US" sz="2600" u="sng" dirty="0">
                <a:latin typeface="Calibri" panose="020F0502020204030204" pitchFamily="34" charset="0"/>
                <a:cs typeface="Calibri" panose="020F0502020204030204" pitchFamily="34" charset="0"/>
              </a:rPr>
              <a:t>dozen </a:t>
            </a:r>
            <a:r>
              <a:rPr lang="en-US" sz="2600" u="sng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epic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600" u="sng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amazing </a:t>
            </a:r>
            <a:r>
              <a:rPr lang="en-US" sz="2600" u="sng" dirty="0">
                <a:latin typeface="Calibri" panose="020F0502020204030204" pitchFamily="34" charset="0"/>
                <a:cs typeface="Calibri" panose="020F0502020204030204" pitchFamily="34" charset="0"/>
              </a:rPr>
              <a:t>travels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over two decades. In 1887, it was not easy to access </a:t>
            </a:r>
            <a:r>
              <a:rPr lang="en-US" sz="2600" u="sng" dirty="0">
                <a:latin typeface="Calibri" panose="020F0502020204030204" pitchFamily="34" charset="0"/>
                <a:cs typeface="Calibri" panose="020F0502020204030204" pitchFamily="34" charset="0"/>
              </a:rPr>
              <a:t>Aspirin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sz="2600" u="sng" dirty="0">
                <a:latin typeface="Calibri" panose="020F0502020204030204" pitchFamily="34" charset="0"/>
                <a:cs typeface="Calibri" panose="020F0502020204030204" pitchFamily="34" charset="0"/>
              </a:rPr>
              <a:t>Ibuprofen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think how challenging it might have been reaching the </a:t>
            </a:r>
            <a:r>
              <a:rPr lang="en-US" sz="2600" u="sng" dirty="0">
                <a:latin typeface="Calibri" panose="020F0502020204030204" pitchFamily="34" charset="0"/>
                <a:cs typeface="Calibri" panose="020F0502020204030204" pitchFamily="34" charset="0"/>
              </a:rPr>
              <a:t>North Pole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FE278E-8C44-4403-B63B-125EC22DEE0B}"/>
              </a:ext>
            </a:extLst>
          </p:cNvPr>
          <p:cNvSpPr/>
          <p:nvPr/>
        </p:nvSpPr>
        <p:spPr bwMode="auto">
          <a:xfrm>
            <a:off x="2469280" y="2278062"/>
            <a:ext cx="2362200" cy="340056"/>
          </a:xfrm>
          <a:prstGeom prst="rect">
            <a:avLst/>
          </a:prstGeom>
          <a:noFill/>
          <a:ln w="38100">
            <a:solidFill>
              <a:srgbClr val="0078D7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0866F4-0BA8-4AD8-81E9-47A756ECAF98}"/>
              </a:ext>
            </a:extLst>
          </p:cNvPr>
          <p:cNvSpPr/>
          <p:nvPr/>
        </p:nvSpPr>
        <p:spPr bwMode="auto">
          <a:xfrm>
            <a:off x="2479611" y="2665751"/>
            <a:ext cx="792505" cy="340056"/>
          </a:xfrm>
          <a:prstGeom prst="rect">
            <a:avLst/>
          </a:prstGeom>
          <a:noFill/>
          <a:ln w="38100">
            <a:solidFill>
              <a:srgbClr val="0078D7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1CAC5C-A173-463D-9252-FA7EB78CF4CA}"/>
              </a:ext>
            </a:extLst>
          </p:cNvPr>
          <p:cNvSpPr/>
          <p:nvPr/>
        </p:nvSpPr>
        <p:spPr bwMode="auto">
          <a:xfrm>
            <a:off x="4441615" y="4413276"/>
            <a:ext cx="938422" cy="340056"/>
          </a:xfrm>
          <a:prstGeom prst="rect">
            <a:avLst/>
          </a:prstGeom>
          <a:noFill/>
          <a:ln w="38100">
            <a:solidFill>
              <a:srgbClr val="0078D7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EFB8BE-EEDC-4A6E-B28A-0DBD5D748F0F}"/>
              </a:ext>
            </a:extLst>
          </p:cNvPr>
          <p:cNvSpPr/>
          <p:nvPr/>
        </p:nvSpPr>
        <p:spPr bwMode="auto">
          <a:xfrm>
            <a:off x="5764182" y="4413276"/>
            <a:ext cx="1383610" cy="340056"/>
          </a:xfrm>
          <a:prstGeom prst="rect">
            <a:avLst/>
          </a:prstGeom>
          <a:noFill/>
          <a:ln w="38100">
            <a:solidFill>
              <a:srgbClr val="0078D7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BAB99E-20CF-49A6-BF0A-C543AFE9D310}"/>
              </a:ext>
            </a:extLst>
          </p:cNvPr>
          <p:cNvSpPr/>
          <p:nvPr/>
        </p:nvSpPr>
        <p:spPr bwMode="auto">
          <a:xfrm>
            <a:off x="4946338" y="5132826"/>
            <a:ext cx="1505550" cy="340056"/>
          </a:xfrm>
          <a:prstGeom prst="rect">
            <a:avLst/>
          </a:prstGeom>
          <a:noFill/>
          <a:ln w="38100">
            <a:solidFill>
              <a:srgbClr val="0078D7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6666D-84F7-45CE-AE59-E7686C905812}"/>
              </a:ext>
            </a:extLst>
          </p:cNvPr>
          <p:cNvSpPr/>
          <p:nvPr/>
        </p:nvSpPr>
        <p:spPr>
          <a:xfrm>
            <a:off x="46037" y="2432288"/>
            <a:ext cx="23622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5C2D9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"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5C2D9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entityTypeHints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5C2D9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": [ "Person" ], </a:t>
            </a:r>
          </a:p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5C2D9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"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5C2D9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entityTypeDisplayHint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5C2D9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": "Explorer"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90851B-8CB2-4648-80C7-A49EE1E2B61F}"/>
              </a:ext>
            </a:extLst>
          </p:cNvPr>
          <p:cNvSpPr/>
          <p:nvPr/>
        </p:nvSpPr>
        <p:spPr>
          <a:xfrm>
            <a:off x="46037" y="4446069"/>
            <a:ext cx="23622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5C2D9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"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5C2D9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entityTypeHints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5C2D9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": [ "Drug"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772F62-10FB-4124-915D-EF2BF95AB8B5}"/>
              </a:ext>
            </a:extLst>
          </p:cNvPr>
          <p:cNvSpPr/>
          <p:nvPr/>
        </p:nvSpPr>
        <p:spPr>
          <a:xfrm>
            <a:off x="46037" y="5140816"/>
            <a:ext cx="23622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5C2D9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"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5C2D9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entityTypeHints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5C2D9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": [</a:t>
            </a:r>
          </a:p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5C2D9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           "Place"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1AD093-5B11-41C3-B569-4AA2436E9C9A}"/>
              </a:ext>
            </a:extLst>
          </p:cNvPr>
          <p:cNvGrpSpPr/>
          <p:nvPr/>
        </p:nvGrpSpPr>
        <p:grpSpPr>
          <a:xfrm>
            <a:off x="8275636" y="1480698"/>
            <a:ext cx="3581401" cy="3364549"/>
            <a:chOff x="8275636" y="1480698"/>
            <a:chExt cx="3581401" cy="2384115"/>
          </a:xfrm>
        </p:grpSpPr>
        <p:sp>
          <p:nvSpPr>
            <p:cNvPr id="8" name="Text Placeholder 4">
              <a:extLst>
                <a:ext uri="{FF2B5EF4-FFF2-40B4-BE49-F238E27FC236}">
                  <a16:creationId xmlns:a16="http://schemas.microsoft.com/office/drawing/2014/main" id="{242183D0-DE07-4793-A6B1-345A491A5DC6}"/>
                </a:ext>
              </a:extLst>
            </p:cNvPr>
            <p:cNvSpPr txBox="1">
              <a:spLocks/>
            </p:cNvSpPr>
            <p:nvPr/>
          </p:nvSpPr>
          <p:spPr>
            <a:xfrm>
              <a:off x="8275637" y="1657942"/>
              <a:ext cx="3581400" cy="1067872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33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1pPr>
              <a:lvl2pPr marL="346553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2pPr>
              <a:lvl3pPr marL="584607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4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3pPr>
              <a:lvl4pPr marL="814563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2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4pPr>
              <a:lvl5pPr marL="1050997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2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Language: English</a:t>
              </a:r>
            </a:p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Sentiment: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Positive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Key Phrases : dozen epic, amazing travels, Aspirin, Ibuprofen, long working relationship, decades, Matthew Henson, Peary, valet, North Pole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CC55CC9-2368-499A-9615-6DB04ADFD9E0}"/>
                </a:ext>
              </a:extLst>
            </p:cNvPr>
            <p:cNvSpPr/>
            <p:nvPr/>
          </p:nvSpPr>
          <p:spPr bwMode="auto">
            <a:xfrm>
              <a:off x="8275636" y="3139651"/>
              <a:ext cx="3557869" cy="174472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Entities Identified</a:t>
              </a:r>
            </a:p>
          </p:txBody>
        </p:sp>
        <p:sp>
          <p:nvSpPr>
            <p:cNvPr id="20" name="Text Placeholder 4">
              <a:extLst>
                <a:ext uri="{FF2B5EF4-FFF2-40B4-BE49-F238E27FC236}">
                  <a16:creationId xmlns:a16="http://schemas.microsoft.com/office/drawing/2014/main" id="{8C2D06B0-3F3E-4EE7-9443-4FABD125A4EF}"/>
                </a:ext>
              </a:extLst>
            </p:cNvPr>
            <p:cNvSpPr txBox="1">
              <a:spLocks/>
            </p:cNvSpPr>
            <p:nvPr/>
          </p:nvSpPr>
          <p:spPr>
            <a:xfrm>
              <a:off x="8275637" y="1480698"/>
              <a:ext cx="3581400" cy="174472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33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1pPr>
              <a:lvl2pPr marL="346553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2pPr>
              <a:lvl3pPr marL="584607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4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3pPr>
              <a:lvl4pPr marL="814563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2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4pPr>
              <a:lvl5pPr marL="1050997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2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Text Analytics</a:t>
              </a:r>
            </a:p>
          </p:txBody>
        </p:sp>
        <p:sp>
          <p:nvSpPr>
            <p:cNvPr id="21" name="Text Placeholder 4">
              <a:extLst>
                <a:ext uri="{FF2B5EF4-FFF2-40B4-BE49-F238E27FC236}">
                  <a16:creationId xmlns:a16="http://schemas.microsoft.com/office/drawing/2014/main" id="{B992B6B4-8DCA-411C-8948-809138FA71FF}"/>
                </a:ext>
              </a:extLst>
            </p:cNvPr>
            <p:cNvSpPr txBox="1">
              <a:spLocks/>
            </p:cNvSpPr>
            <p:nvPr/>
          </p:nvSpPr>
          <p:spPr>
            <a:xfrm>
              <a:off x="8275637" y="2963628"/>
              <a:ext cx="3557868" cy="174472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33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1pPr>
              <a:lvl2pPr marL="346553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2pPr>
              <a:lvl3pPr marL="584607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4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3pPr>
              <a:lvl4pPr marL="814563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2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4pPr>
              <a:lvl5pPr marL="1050997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2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Entity Linking Intelligent Service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49064A8-F137-499B-8C61-CDA71DE907C9}"/>
                </a:ext>
              </a:extLst>
            </p:cNvPr>
            <p:cNvSpPr/>
            <p:nvPr/>
          </p:nvSpPr>
          <p:spPr bwMode="auto">
            <a:xfrm>
              <a:off x="8275636" y="3690341"/>
              <a:ext cx="3557869" cy="174472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5C2D9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Entities Type</a:t>
              </a:r>
            </a:p>
          </p:txBody>
        </p:sp>
        <p:sp>
          <p:nvSpPr>
            <p:cNvPr id="23" name="Text Placeholder 4">
              <a:extLst>
                <a:ext uri="{FF2B5EF4-FFF2-40B4-BE49-F238E27FC236}">
                  <a16:creationId xmlns:a16="http://schemas.microsoft.com/office/drawing/2014/main" id="{F0C7FFFE-9FC1-4275-B802-3C72766EC6A7}"/>
                </a:ext>
              </a:extLst>
            </p:cNvPr>
            <p:cNvSpPr txBox="1">
              <a:spLocks/>
            </p:cNvSpPr>
            <p:nvPr/>
          </p:nvSpPr>
          <p:spPr>
            <a:xfrm>
              <a:off x="8275637" y="3517912"/>
              <a:ext cx="3557868" cy="174472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33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1pPr>
              <a:lvl2pPr marL="346553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2pPr>
              <a:lvl3pPr marL="584607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4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3pPr>
              <a:lvl4pPr marL="814563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2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4pPr>
              <a:lvl5pPr marL="1050997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2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Bing Entity Search API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1133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jfk car">
            <a:extLst>
              <a:ext uri="{FF2B5EF4-FFF2-40B4-BE49-F238E27FC236}">
                <a16:creationId xmlns:a16="http://schemas.microsoft.com/office/drawing/2014/main" id="{D3204093-DA1F-4189-BD3F-277D67888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0"/>
          <a:stretch/>
        </p:blipFill>
        <p:spPr bwMode="auto">
          <a:xfrm>
            <a:off x="883" y="0"/>
            <a:ext cx="12434711" cy="76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A43BE7B-8BFA-447E-B8C6-249CBBE57DF7}"/>
              </a:ext>
            </a:extLst>
          </p:cNvPr>
          <p:cNvGrpSpPr/>
          <p:nvPr/>
        </p:nvGrpSpPr>
        <p:grpSpPr>
          <a:xfrm>
            <a:off x="4972286" y="2810655"/>
            <a:ext cx="6964281" cy="4018721"/>
            <a:chOff x="2676524" y="-716401"/>
            <a:chExt cx="6828346" cy="37548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854A3B-7368-4F55-8A26-D2B9BE92B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9533" y="-716401"/>
              <a:ext cx="6675337" cy="375487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3B772CD-BBB7-4821-BEE8-EA3DCA053AB7}"/>
                </a:ext>
              </a:extLst>
            </p:cNvPr>
            <p:cNvSpPr/>
            <p:nvPr/>
          </p:nvSpPr>
          <p:spPr>
            <a:xfrm>
              <a:off x="2676524" y="245046"/>
              <a:ext cx="6821147" cy="14060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US" sz="5507" dirty="0">
                  <a:solidFill>
                    <a:prstClr val="white"/>
                  </a:solidFill>
                  <a:latin typeface="Calibri" panose="020F0502020204030204"/>
                </a:rPr>
                <a:t>John F. Kennedy (JFK)</a:t>
              </a:r>
            </a:p>
            <a:p>
              <a:pPr algn="ctr" defTabSz="932597"/>
              <a:r>
                <a:rPr lang="en-US" sz="3672" dirty="0">
                  <a:solidFill>
                    <a:prstClr val="white"/>
                  </a:solidFill>
                  <a:latin typeface="Calibri" panose="020F0502020204030204"/>
                </a:rPr>
                <a:t>November 22, 1963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4941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E02336A1-A522-4BC7-B3DC-5AC027226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" y="1"/>
            <a:ext cx="12434710" cy="6994524"/>
          </a:xfrm>
          <a:prstGeom prst="rect">
            <a:avLst/>
          </a:prstGeom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3B0DF90E-6BAD-4E82-8FDF-717C9A3573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" y="-3391"/>
            <a:ext cx="12434711" cy="699791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1" y="-1"/>
            <a:ext cx="12021398" cy="6994525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" y="-1"/>
            <a:ext cx="3652696" cy="6994525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94999-B68A-4278-A9BA-263D287F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66" y="372393"/>
            <a:ext cx="10730142" cy="135195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How do we do this?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A2EFA6F-88F3-4040-AA48-7437A1A40A8E}"/>
                  </a:ext>
                </a:extLst>
              </p14:cNvPr>
              <p14:cNvContentPartPr/>
              <p14:nvPr/>
            </p14:nvContentPartPr>
            <p14:xfrm>
              <a:off x="4323161" y="2545991"/>
              <a:ext cx="367" cy="367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A2EFA6F-88F3-4040-AA48-7437A1A40A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3986" y="2536816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2C9AA62-15B0-4350-9387-58A5343E90A8}"/>
                  </a:ext>
                </a:extLst>
              </p14:cNvPr>
              <p14:cNvContentPartPr/>
              <p14:nvPr/>
            </p14:nvContentPartPr>
            <p14:xfrm>
              <a:off x="681602" y="1939065"/>
              <a:ext cx="367" cy="367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2C9AA62-15B0-4350-9387-58A5343E90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27" y="1929890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E8E8807-D210-4990-AA01-E8B5187B210E}"/>
                  </a:ext>
                </a:extLst>
              </p14:cNvPr>
              <p14:cNvContentPartPr/>
              <p14:nvPr/>
            </p14:nvContentPartPr>
            <p14:xfrm>
              <a:off x="681602" y="1939065"/>
              <a:ext cx="367" cy="367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E8E8807-D210-4990-AA01-E8B5187B21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27" y="1929890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8660C03-DE90-40E7-A298-4BB0EDE4ED22}"/>
                  </a:ext>
                </a:extLst>
              </p14:cNvPr>
              <p14:cNvContentPartPr/>
              <p14:nvPr/>
            </p14:nvContentPartPr>
            <p14:xfrm>
              <a:off x="-6143439" y="-2191192"/>
              <a:ext cx="367" cy="367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8660C03-DE90-40E7-A298-4BB0EDE4ED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152614" y="-2200367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029DBF6-6533-410A-899E-14F6B997A322}"/>
                  </a:ext>
                </a:extLst>
              </p14:cNvPr>
              <p14:cNvContentPartPr/>
              <p14:nvPr/>
            </p14:nvContentPartPr>
            <p14:xfrm>
              <a:off x="11674572" y="6306145"/>
              <a:ext cx="6242" cy="9546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029DBF6-6533-410A-899E-14F6B997A3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664819" y="6296966"/>
                <a:ext cx="25358" cy="27537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1481F1B-A5A5-4C15-9C09-C44531A226CD}"/>
              </a:ext>
            </a:extLst>
          </p:cNvPr>
          <p:cNvSpPr/>
          <p:nvPr/>
        </p:nvSpPr>
        <p:spPr>
          <a:xfrm>
            <a:off x="292321" y="2804725"/>
            <a:ext cx="11614535" cy="1419308"/>
          </a:xfrm>
          <a:custGeom>
            <a:avLst/>
            <a:gdLst>
              <a:gd name="connsiteX0" fmla="*/ 10163530 w 11775242"/>
              <a:gd name="connsiteY0" fmla="*/ 1819635 h 2072990"/>
              <a:gd name="connsiteX1" fmla="*/ 11092444 w 11775242"/>
              <a:gd name="connsiteY1" fmla="*/ 1819635 h 2072990"/>
              <a:gd name="connsiteX2" fmla="*/ 10947301 w 11775242"/>
              <a:gd name="connsiteY2" fmla="*/ 150492 h 2072990"/>
              <a:gd name="connsiteX3" fmla="*/ 888901 w 11775242"/>
              <a:gd name="connsiteY3" fmla="*/ 281120 h 2072990"/>
              <a:gd name="connsiteX4" fmla="*/ 540558 w 11775242"/>
              <a:gd name="connsiteY4" fmla="*/ 1935749 h 2072990"/>
              <a:gd name="connsiteX5" fmla="*/ 1237244 w 11775242"/>
              <a:gd name="connsiteY5" fmla="*/ 1863177 h 2072990"/>
              <a:gd name="connsiteX0" fmla="*/ 9699807 w 11255011"/>
              <a:gd name="connsiteY0" fmla="*/ 1911108 h 2177226"/>
              <a:gd name="connsiteX1" fmla="*/ 10628721 w 11255011"/>
              <a:gd name="connsiteY1" fmla="*/ 1911108 h 2177226"/>
              <a:gd name="connsiteX2" fmla="*/ 10483578 w 11255011"/>
              <a:gd name="connsiteY2" fmla="*/ 241965 h 2177226"/>
              <a:gd name="connsiteX3" fmla="*/ 1194435 w 11255011"/>
              <a:gd name="connsiteY3" fmla="*/ 198422 h 2177226"/>
              <a:gd name="connsiteX4" fmla="*/ 76835 w 11255011"/>
              <a:gd name="connsiteY4" fmla="*/ 2027222 h 2177226"/>
              <a:gd name="connsiteX5" fmla="*/ 773521 w 11255011"/>
              <a:gd name="connsiteY5" fmla="*/ 1954650 h 2177226"/>
              <a:gd name="connsiteX0" fmla="*/ 9677916 w 11233120"/>
              <a:gd name="connsiteY0" fmla="*/ 1806505 h 2072623"/>
              <a:gd name="connsiteX1" fmla="*/ 10606830 w 11233120"/>
              <a:gd name="connsiteY1" fmla="*/ 1806505 h 2072623"/>
              <a:gd name="connsiteX2" fmla="*/ 10461687 w 11233120"/>
              <a:gd name="connsiteY2" fmla="*/ 137362 h 2072623"/>
              <a:gd name="connsiteX3" fmla="*/ 1172544 w 11233120"/>
              <a:gd name="connsiteY3" fmla="*/ 93819 h 2072623"/>
              <a:gd name="connsiteX4" fmla="*/ 54944 w 11233120"/>
              <a:gd name="connsiteY4" fmla="*/ 1922619 h 2072623"/>
              <a:gd name="connsiteX5" fmla="*/ 751630 w 11233120"/>
              <a:gd name="connsiteY5" fmla="*/ 1850047 h 2072623"/>
              <a:gd name="connsiteX0" fmla="*/ 9677916 w 11309903"/>
              <a:gd name="connsiteY0" fmla="*/ 1712712 h 1978830"/>
              <a:gd name="connsiteX1" fmla="*/ 10606830 w 11309903"/>
              <a:gd name="connsiteY1" fmla="*/ 1712712 h 1978830"/>
              <a:gd name="connsiteX2" fmla="*/ 10461687 w 11309903"/>
              <a:gd name="connsiteY2" fmla="*/ 43569 h 1978830"/>
              <a:gd name="connsiteX3" fmla="*/ 1172544 w 11309903"/>
              <a:gd name="connsiteY3" fmla="*/ 26 h 1978830"/>
              <a:gd name="connsiteX4" fmla="*/ 54944 w 11309903"/>
              <a:gd name="connsiteY4" fmla="*/ 1828826 h 1978830"/>
              <a:gd name="connsiteX5" fmla="*/ 751630 w 11309903"/>
              <a:gd name="connsiteY5" fmla="*/ 1756254 h 1978830"/>
              <a:gd name="connsiteX0" fmla="*/ 9658251 w 10740229"/>
              <a:gd name="connsiteY0" fmla="*/ 1844446 h 2110564"/>
              <a:gd name="connsiteX1" fmla="*/ 10587165 w 10740229"/>
              <a:gd name="connsiteY1" fmla="*/ 1844446 h 2110564"/>
              <a:gd name="connsiteX2" fmla="*/ 9585679 w 10740229"/>
              <a:gd name="connsiteY2" fmla="*/ 146274 h 2110564"/>
              <a:gd name="connsiteX3" fmla="*/ 1152879 w 10740229"/>
              <a:gd name="connsiteY3" fmla="*/ 131760 h 2110564"/>
              <a:gd name="connsiteX4" fmla="*/ 35279 w 10740229"/>
              <a:gd name="connsiteY4" fmla="*/ 1960560 h 2110564"/>
              <a:gd name="connsiteX5" fmla="*/ 731965 w 10740229"/>
              <a:gd name="connsiteY5" fmla="*/ 1887988 h 2110564"/>
              <a:gd name="connsiteX0" fmla="*/ 9658251 w 11000048"/>
              <a:gd name="connsiteY0" fmla="*/ 1916760 h 2182878"/>
              <a:gd name="connsiteX1" fmla="*/ 10993565 w 11000048"/>
              <a:gd name="connsiteY1" fmla="*/ 1757103 h 2182878"/>
              <a:gd name="connsiteX2" fmla="*/ 9585679 w 11000048"/>
              <a:gd name="connsiteY2" fmla="*/ 218588 h 2182878"/>
              <a:gd name="connsiteX3" fmla="*/ 1152879 w 11000048"/>
              <a:gd name="connsiteY3" fmla="*/ 204074 h 2182878"/>
              <a:gd name="connsiteX4" fmla="*/ 35279 w 11000048"/>
              <a:gd name="connsiteY4" fmla="*/ 2032874 h 2182878"/>
              <a:gd name="connsiteX5" fmla="*/ 731965 w 11000048"/>
              <a:gd name="connsiteY5" fmla="*/ 1960302 h 2182878"/>
              <a:gd name="connsiteX0" fmla="*/ 9658251 w 11011741"/>
              <a:gd name="connsiteY0" fmla="*/ 1916760 h 2182878"/>
              <a:gd name="connsiteX1" fmla="*/ 10993565 w 11011741"/>
              <a:gd name="connsiteY1" fmla="*/ 1757103 h 2182878"/>
              <a:gd name="connsiteX2" fmla="*/ 9585679 w 11011741"/>
              <a:gd name="connsiteY2" fmla="*/ 218588 h 2182878"/>
              <a:gd name="connsiteX3" fmla="*/ 1152879 w 11011741"/>
              <a:gd name="connsiteY3" fmla="*/ 204074 h 2182878"/>
              <a:gd name="connsiteX4" fmla="*/ 35279 w 11011741"/>
              <a:gd name="connsiteY4" fmla="*/ 2032874 h 2182878"/>
              <a:gd name="connsiteX5" fmla="*/ 731965 w 11011741"/>
              <a:gd name="connsiteY5" fmla="*/ 1960302 h 2182878"/>
              <a:gd name="connsiteX0" fmla="*/ 9658251 w 10900386"/>
              <a:gd name="connsiteY0" fmla="*/ 1897992 h 2164110"/>
              <a:gd name="connsiteX1" fmla="*/ 10862937 w 10900386"/>
              <a:gd name="connsiteY1" fmla="*/ 1404506 h 2164110"/>
              <a:gd name="connsiteX2" fmla="*/ 9585679 w 10900386"/>
              <a:gd name="connsiteY2" fmla="*/ 199820 h 2164110"/>
              <a:gd name="connsiteX3" fmla="*/ 1152879 w 10900386"/>
              <a:gd name="connsiteY3" fmla="*/ 185306 h 2164110"/>
              <a:gd name="connsiteX4" fmla="*/ 35279 w 10900386"/>
              <a:gd name="connsiteY4" fmla="*/ 2014106 h 2164110"/>
              <a:gd name="connsiteX5" fmla="*/ 731965 w 10900386"/>
              <a:gd name="connsiteY5" fmla="*/ 1941534 h 2164110"/>
              <a:gd name="connsiteX0" fmla="*/ 9658251 w 10881224"/>
              <a:gd name="connsiteY0" fmla="*/ 1897992 h 2164110"/>
              <a:gd name="connsiteX1" fmla="*/ 10862937 w 10881224"/>
              <a:gd name="connsiteY1" fmla="*/ 1404506 h 2164110"/>
              <a:gd name="connsiteX2" fmla="*/ 9585679 w 10881224"/>
              <a:gd name="connsiteY2" fmla="*/ 199820 h 2164110"/>
              <a:gd name="connsiteX3" fmla="*/ 1152879 w 10881224"/>
              <a:gd name="connsiteY3" fmla="*/ 185306 h 2164110"/>
              <a:gd name="connsiteX4" fmla="*/ 35279 w 10881224"/>
              <a:gd name="connsiteY4" fmla="*/ 2014106 h 2164110"/>
              <a:gd name="connsiteX5" fmla="*/ 731965 w 10881224"/>
              <a:gd name="connsiteY5" fmla="*/ 1941534 h 2164110"/>
              <a:gd name="connsiteX0" fmla="*/ 9658251 w 10869347"/>
              <a:gd name="connsiteY0" fmla="*/ 1891050 h 2157168"/>
              <a:gd name="connsiteX1" fmla="*/ 10848422 w 10869347"/>
              <a:gd name="connsiteY1" fmla="*/ 1266935 h 2157168"/>
              <a:gd name="connsiteX2" fmla="*/ 9585679 w 10869347"/>
              <a:gd name="connsiteY2" fmla="*/ 192878 h 2157168"/>
              <a:gd name="connsiteX3" fmla="*/ 1152879 w 10869347"/>
              <a:gd name="connsiteY3" fmla="*/ 178364 h 2157168"/>
              <a:gd name="connsiteX4" fmla="*/ 35279 w 10869347"/>
              <a:gd name="connsiteY4" fmla="*/ 2007164 h 2157168"/>
              <a:gd name="connsiteX5" fmla="*/ 731965 w 10869347"/>
              <a:gd name="connsiteY5" fmla="*/ 1934592 h 2157168"/>
              <a:gd name="connsiteX0" fmla="*/ 9673499 w 10884595"/>
              <a:gd name="connsiteY0" fmla="*/ 1845803 h 1924947"/>
              <a:gd name="connsiteX1" fmla="*/ 10863670 w 10884595"/>
              <a:gd name="connsiteY1" fmla="*/ 1221688 h 1924947"/>
              <a:gd name="connsiteX2" fmla="*/ 9600927 w 10884595"/>
              <a:gd name="connsiteY2" fmla="*/ 147631 h 1924947"/>
              <a:gd name="connsiteX3" fmla="*/ 1168127 w 10884595"/>
              <a:gd name="connsiteY3" fmla="*/ 133117 h 1924947"/>
              <a:gd name="connsiteX4" fmla="*/ 29586 w 10884595"/>
              <a:gd name="connsiteY4" fmla="*/ 1298802 h 1924947"/>
              <a:gd name="connsiteX5" fmla="*/ 747213 w 10884595"/>
              <a:gd name="connsiteY5" fmla="*/ 1889345 h 1924947"/>
              <a:gd name="connsiteX0" fmla="*/ 9707381 w 10918477"/>
              <a:gd name="connsiteY0" fmla="*/ 1845803 h 1924569"/>
              <a:gd name="connsiteX1" fmla="*/ 10897552 w 10918477"/>
              <a:gd name="connsiteY1" fmla="*/ 1221688 h 1924569"/>
              <a:gd name="connsiteX2" fmla="*/ 9634809 w 10918477"/>
              <a:gd name="connsiteY2" fmla="*/ 147631 h 1924569"/>
              <a:gd name="connsiteX3" fmla="*/ 1202009 w 10918477"/>
              <a:gd name="connsiteY3" fmla="*/ 133117 h 1924569"/>
              <a:gd name="connsiteX4" fmla="*/ 63468 w 10918477"/>
              <a:gd name="connsiteY4" fmla="*/ 1298802 h 1924569"/>
              <a:gd name="connsiteX5" fmla="*/ 781095 w 10918477"/>
              <a:gd name="connsiteY5" fmla="*/ 1889345 h 1924569"/>
              <a:gd name="connsiteX0" fmla="*/ 9776922 w 10988018"/>
              <a:gd name="connsiteY0" fmla="*/ 1844888 h 1922879"/>
              <a:gd name="connsiteX1" fmla="*/ 10967093 w 10988018"/>
              <a:gd name="connsiteY1" fmla="*/ 1220773 h 1922879"/>
              <a:gd name="connsiteX2" fmla="*/ 9704350 w 10988018"/>
              <a:gd name="connsiteY2" fmla="*/ 146716 h 1922879"/>
              <a:gd name="connsiteX3" fmla="*/ 1271550 w 10988018"/>
              <a:gd name="connsiteY3" fmla="*/ 132202 h 1922879"/>
              <a:gd name="connsiteX4" fmla="*/ 42267 w 10988018"/>
              <a:gd name="connsiteY4" fmla="*/ 1283926 h 1922879"/>
              <a:gd name="connsiteX5" fmla="*/ 850636 w 10988018"/>
              <a:gd name="connsiteY5" fmla="*/ 1888430 h 1922879"/>
              <a:gd name="connsiteX0" fmla="*/ 9735072 w 10946168"/>
              <a:gd name="connsiteY0" fmla="*/ 1794034 h 1872025"/>
              <a:gd name="connsiteX1" fmla="*/ 10925243 w 10946168"/>
              <a:gd name="connsiteY1" fmla="*/ 1169919 h 1872025"/>
              <a:gd name="connsiteX2" fmla="*/ 9662500 w 10946168"/>
              <a:gd name="connsiteY2" fmla="*/ 95862 h 1872025"/>
              <a:gd name="connsiteX3" fmla="*/ 1229700 w 10946168"/>
              <a:gd name="connsiteY3" fmla="*/ 81348 h 1872025"/>
              <a:gd name="connsiteX4" fmla="*/ 417 w 10946168"/>
              <a:gd name="connsiteY4" fmla="*/ 1233072 h 1872025"/>
              <a:gd name="connsiteX5" fmla="*/ 808786 w 10946168"/>
              <a:gd name="connsiteY5" fmla="*/ 1837576 h 1872025"/>
              <a:gd name="connsiteX0" fmla="*/ 9739150 w 10952269"/>
              <a:gd name="connsiteY0" fmla="*/ 1817212 h 1895998"/>
              <a:gd name="connsiteX1" fmla="*/ 10929321 w 10952269"/>
              <a:gd name="connsiteY1" fmla="*/ 1193097 h 1895998"/>
              <a:gd name="connsiteX2" fmla="*/ 9666578 w 10952269"/>
              <a:gd name="connsiteY2" fmla="*/ 119040 h 1895998"/>
              <a:gd name="connsiteX3" fmla="*/ 1170956 w 10952269"/>
              <a:gd name="connsiteY3" fmla="*/ 55664 h 1895998"/>
              <a:gd name="connsiteX4" fmla="*/ 4495 w 10952269"/>
              <a:gd name="connsiteY4" fmla="*/ 1256250 h 1895998"/>
              <a:gd name="connsiteX5" fmla="*/ 812864 w 10952269"/>
              <a:gd name="connsiteY5" fmla="*/ 1860754 h 1895998"/>
              <a:gd name="connsiteX0" fmla="*/ 9742050 w 10955169"/>
              <a:gd name="connsiteY0" fmla="*/ 1817212 h 1860754"/>
              <a:gd name="connsiteX1" fmla="*/ 10932221 w 10955169"/>
              <a:gd name="connsiteY1" fmla="*/ 1193097 h 1860754"/>
              <a:gd name="connsiteX2" fmla="*/ 9669478 w 10955169"/>
              <a:gd name="connsiteY2" fmla="*/ 119040 h 1860754"/>
              <a:gd name="connsiteX3" fmla="*/ 1173856 w 10955169"/>
              <a:gd name="connsiteY3" fmla="*/ 55664 h 1860754"/>
              <a:gd name="connsiteX4" fmla="*/ 7395 w 10955169"/>
              <a:gd name="connsiteY4" fmla="*/ 1256250 h 1860754"/>
              <a:gd name="connsiteX5" fmla="*/ 815764 w 10955169"/>
              <a:gd name="connsiteY5" fmla="*/ 1860754 h 1860754"/>
              <a:gd name="connsiteX0" fmla="*/ 9742050 w 10955169"/>
              <a:gd name="connsiteY0" fmla="*/ 1817212 h 1860754"/>
              <a:gd name="connsiteX1" fmla="*/ 10932221 w 10955169"/>
              <a:gd name="connsiteY1" fmla="*/ 1193097 h 1860754"/>
              <a:gd name="connsiteX2" fmla="*/ 9669478 w 10955169"/>
              <a:gd name="connsiteY2" fmla="*/ 119040 h 1860754"/>
              <a:gd name="connsiteX3" fmla="*/ 1173856 w 10955169"/>
              <a:gd name="connsiteY3" fmla="*/ 55664 h 1860754"/>
              <a:gd name="connsiteX4" fmla="*/ 7395 w 10955169"/>
              <a:gd name="connsiteY4" fmla="*/ 1256250 h 1860754"/>
              <a:gd name="connsiteX5" fmla="*/ 815764 w 10955169"/>
              <a:gd name="connsiteY5" fmla="*/ 1860754 h 1860754"/>
              <a:gd name="connsiteX0" fmla="*/ 9742050 w 11025113"/>
              <a:gd name="connsiteY0" fmla="*/ 1813773 h 1857315"/>
              <a:gd name="connsiteX1" fmla="*/ 11016041 w 11025113"/>
              <a:gd name="connsiteY1" fmla="*/ 1136318 h 1857315"/>
              <a:gd name="connsiteX2" fmla="*/ 9669478 w 11025113"/>
              <a:gd name="connsiteY2" fmla="*/ 115601 h 1857315"/>
              <a:gd name="connsiteX3" fmla="*/ 1173856 w 11025113"/>
              <a:gd name="connsiteY3" fmla="*/ 52225 h 1857315"/>
              <a:gd name="connsiteX4" fmla="*/ 7395 w 11025113"/>
              <a:gd name="connsiteY4" fmla="*/ 1252811 h 1857315"/>
              <a:gd name="connsiteX5" fmla="*/ 815764 w 11025113"/>
              <a:gd name="connsiteY5" fmla="*/ 1857315 h 1857315"/>
              <a:gd name="connsiteX0" fmla="*/ 9742050 w 11041413"/>
              <a:gd name="connsiteY0" fmla="*/ 1813773 h 1857315"/>
              <a:gd name="connsiteX1" fmla="*/ 11016041 w 11041413"/>
              <a:gd name="connsiteY1" fmla="*/ 1136318 h 1857315"/>
              <a:gd name="connsiteX2" fmla="*/ 9669478 w 11041413"/>
              <a:gd name="connsiteY2" fmla="*/ 115601 h 1857315"/>
              <a:gd name="connsiteX3" fmla="*/ 1173856 w 11041413"/>
              <a:gd name="connsiteY3" fmla="*/ 52225 h 1857315"/>
              <a:gd name="connsiteX4" fmla="*/ 7395 w 11041413"/>
              <a:gd name="connsiteY4" fmla="*/ 1252811 h 1857315"/>
              <a:gd name="connsiteX5" fmla="*/ 815764 w 11041413"/>
              <a:gd name="connsiteY5" fmla="*/ 1857315 h 1857315"/>
              <a:gd name="connsiteX0" fmla="*/ 9742050 w 11016470"/>
              <a:gd name="connsiteY0" fmla="*/ 1773439 h 1816981"/>
              <a:gd name="connsiteX1" fmla="*/ 11016041 w 11016470"/>
              <a:gd name="connsiteY1" fmla="*/ 1095984 h 1816981"/>
              <a:gd name="connsiteX2" fmla="*/ 9669478 w 11016470"/>
              <a:gd name="connsiteY2" fmla="*/ 75267 h 1816981"/>
              <a:gd name="connsiteX3" fmla="*/ 1173856 w 11016470"/>
              <a:gd name="connsiteY3" fmla="*/ 11891 h 1816981"/>
              <a:gd name="connsiteX4" fmla="*/ 7395 w 11016470"/>
              <a:gd name="connsiteY4" fmla="*/ 1212477 h 1816981"/>
              <a:gd name="connsiteX5" fmla="*/ 815764 w 11016470"/>
              <a:gd name="connsiteY5" fmla="*/ 1816981 h 1816981"/>
              <a:gd name="connsiteX0" fmla="*/ 9744130 w 11042026"/>
              <a:gd name="connsiteY0" fmla="*/ 1808697 h 1852239"/>
              <a:gd name="connsiteX1" fmla="*/ 11018121 w 11042026"/>
              <a:gd name="connsiteY1" fmla="*/ 1131242 h 1852239"/>
              <a:gd name="connsiteX2" fmla="*/ 9671558 w 11042026"/>
              <a:gd name="connsiteY2" fmla="*/ 110525 h 1852239"/>
              <a:gd name="connsiteX3" fmla="*/ 1233086 w 11042026"/>
              <a:gd name="connsiteY3" fmla="*/ 56674 h 1852239"/>
              <a:gd name="connsiteX4" fmla="*/ 9475 w 11042026"/>
              <a:gd name="connsiteY4" fmla="*/ 1247735 h 1852239"/>
              <a:gd name="connsiteX5" fmla="*/ 817844 w 11042026"/>
              <a:gd name="connsiteY5" fmla="*/ 1852239 h 1852239"/>
              <a:gd name="connsiteX0" fmla="*/ 9963205 w 11022117"/>
              <a:gd name="connsiteY0" fmla="*/ 1818222 h 1852239"/>
              <a:gd name="connsiteX1" fmla="*/ 11018121 w 11022117"/>
              <a:gd name="connsiteY1" fmla="*/ 1131242 h 1852239"/>
              <a:gd name="connsiteX2" fmla="*/ 9671558 w 11022117"/>
              <a:gd name="connsiteY2" fmla="*/ 110525 h 1852239"/>
              <a:gd name="connsiteX3" fmla="*/ 1233086 w 11022117"/>
              <a:gd name="connsiteY3" fmla="*/ 56674 h 1852239"/>
              <a:gd name="connsiteX4" fmla="*/ 9475 w 11022117"/>
              <a:gd name="connsiteY4" fmla="*/ 1247735 h 1852239"/>
              <a:gd name="connsiteX5" fmla="*/ 817844 w 11022117"/>
              <a:gd name="connsiteY5" fmla="*/ 1852239 h 1852239"/>
              <a:gd name="connsiteX0" fmla="*/ 9953680 w 11021809"/>
              <a:gd name="connsiteY0" fmla="*/ 1761072 h 1852239"/>
              <a:gd name="connsiteX1" fmla="*/ 11018121 w 11021809"/>
              <a:gd name="connsiteY1" fmla="*/ 1131242 h 1852239"/>
              <a:gd name="connsiteX2" fmla="*/ 9671558 w 11021809"/>
              <a:gd name="connsiteY2" fmla="*/ 110525 h 1852239"/>
              <a:gd name="connsiteX3" fmla="*/ 1233086 w 11021809"/>
              <a:gd name="connsiteY3" fmla="*/ 56674 h 1852239"/>
              <a:gd name="connsiteX4" fmla="*/ 9475 w 11021809"/>
              <a:gd name="connsiteY4" fmla="*/ 1247735 h 1852239"/>
              <a:gd name="connsiteX5" fmla="*/ 817844 w 11021809"/>
              <a:gd name="connsiteY5" fmla="*/ 1852239 h 1852239"/>
              <a:gd name="connsiteX0" fmla="*/ 9953680 w 11050169"/>
              <a:gd name="connsiteY0" fmla="*/ 1746501 h 1837668"/>
              <a:gd name="connsiteX1" fmla="*/ 11046696 w 11050169"/>
              <a:gd name="connsiteY1" fmla="*/ 888071 h 1837668"/>
              <a:gd name="connsiteX2" fmla="*/ 9671558 w 11050169"/>
              <a:gd name="connsiteY2" fmla="*/ 95954 h 1837668"/>
              <a:gd name="connsiteX3" fmla="*/ 1233086 w 11050169"/>
              <a:gd name="connsiteY3" fmla="*/ 42103 h 1837668"/>
              <a:gd name="connsiteX4" fmla="*/ 9475 w 11050169"/>
              <a:gd name="connsiteY4" fmla="*/ 1233164 h 1837668"/>
              <a:gd name="connsiteX5" fmla="*/ 817844 w 11050169"/>
              <a:gd name="connsiteY5" fmla="*/ 1837668 h 1837668"/>
              <a:gd name="connsiteX0" fmla="*/ 9953680 w 11066129"/>
              <a:gd name="connsiteY0" fmla="*/ 1746501 h 1837668"/>
              <a:gd name="connsiteX1" fmla="*/ 11046696 w 11066129"/>
              <a:gd name="connsiteY1" fmla="*/ 888071 h 1837668"/>
              <a:gd name="connsiteX2" fmla="*/ 9671558 w 11066129"/>
              <a:gd name="connsiteY2" fmla="*/ 95954 h 1837668"/>
              <a:gd name="connsiteX3" fmla="*/ 1233086 w 11066129"/>
              <a:gd name="connsiteY3" fmla="*/ 42103 h 1837668"/>
              <a:gd name="connsiteX4" fmla="*/ 9475 w 11066129"/>
              <a:gd name="connsiteY4" fmla="*/ 1233164 h 1837668"/>
              <a:gd name="connsiteX5" fmla="*/ 817844 w 11066129"/>
              <a:gd name="connsiteY5" fmla="*/ 1837668 h 1837668"/>
              <a:gd name="connsiteX0" fmla="*/ 9953680 w 11051537"/>
              <a:gd name="connsiteY0" fmla="*/ 1746501 h 1837668"/>
              <a:gd name="connsiteX1" fmla="*/ 11046696 w 11051537"/>
              <a:gd name="connsiteY1" fmla="*/ 888071 h 1837668"/>
              <a:gd name="connsiteX2" fmla="*/ 9671558 w 11051537"/>
              <a:gd name="connsiteY2" fmla="*/ 95954 h 1837668"/>
              <a:gd name="connsiteX3" fmla="*/ 1233086 w 11051537"/>
              <a:gd name="connsiteY3" fmla="*/ 42103 h 1837668"/>
              <a:gd name="connsiteX4" fmla="*/ 9475 w 11051537"/>
              <a:gd name="connsiteY4" fmla="*/ 1233164 h 1837668"/>
              <a:gd name="connsiteX5" fmla="*/ 817844 w 11051537"/>
              <a:gd name="connsiteY5" fmla="*/ 1837668 h 1837668"/>
              <a:gd name="connsiteX0" fmla="*/ 9953680 w 11051537"/>
              <a:gd name="connsiteY0" fmla="*/ 1759816 h 1850983"/>
              <a:gd name="connsiteX1" fmla="*/ 11046696 w 11051537"/>
              <a:gd name="connsiteY1" fmla="*/ 1110936 h 1850983"/>
              <a:gd name="connsiteX2" fmla="*/ 9671558 w 11051537"/>
              <a:gd name="connsiteY2" fmla="*/ 109269 h 1850983"/>
              <a:gd name="connsiteX3" fmla="*/ 1233086 w 11051537"/>
              <a:gd name="connsiteY3" fmla="*/ 55418 h 1850983"/>
              <a:gd name="connsiteX4" fmla="*/ 9475 w 11051537"/>
              <a:gd name="connsiteY4" fmla="*/ 1246479 h 1850983"/>
              <a:gd name="connsiteX5" fmla="*/ 817844 w 11051537"/>
              <a:gd name="connsiteY5" fmla="*/ 1850983 h 1850983"/>
              <a:gd name="connsiteX0" fmla="*/ 9948119 w 11045976"/>
              <a:gd name="connsiteY0" fmla="*/ 1759816 h 1851291"/>
              <a:gd name="connsiteX1" fmla="*/ 11041135 w 11045976"/>
              <a:gd name="connsiteY1" fmla="*/ 1110936 h 1851291"/>
              <a:gd name="connsiteX2" fmla="*/ 9665997 w 11045976"/>
              <a:gd name="connsiteY2" fmla="*/ 109269 h 1851291"/>
              <a:gd name="connsiteX3" fmla="*/ 1227525 w 11045976"/>
              <a:gd name="connsiteY3" fmla="*/ 55418 h 1851291"/>
              <a:gd name="connsiteX4" fmla="*/ 3914 w 11045976"/>
              <a:gd name="connsiteY4" fmla="*/ 1246479 h 1851291"/>
              <a:gd name="connsiteX5" fmla="*/ 812283 w 11045976"/>
              <a:gd name="connsiteY5" fmla="*/ 1850983 h 1851291"/>
              <a:gd name="connsiteX0" fmla="*/ 10034591 w 11132448"/>
              <a:gd name="connsiteY0" fmla="*/ 1818212 h 1909687"/>
              <a:gd name="connsiteX1" fmla="*/ 11127607 w 11132448"/>
              <a:gd name="connsiteY1" fmla="*/ 1169332 h 1909687"/>
              <a:gd name="connsiteX2" fmla="*/ 9752469 w 11132448"/>
              <a:gd name="connsiteY2" fmla="*/ 167665 h 1909687"/>
              <a:gd name="connsiteX3" fmla="*/ 1313997 w 11132448"/>
              <a:gd name="connsiteY3" fmla="*/ 113814 h 1909687"/>
              <a:gd name="connsiteX4" fmla="*/ 42761 w 11132448"/>
              <a:gd name="connsiteY4" fmla="*/ 1304875 h 1909687"/>
              <a:gd name="connsiteX5" fmla="*/ 898755 w 11132448"/>
              <a:gd name="connsiteY5" fmla="*/ 1909379 h 1909687"/>
              <a:gd name="connsiteX0" fmla="*/ 10017783 w 11115640"/>
              <a:gd name="connsiteY0" fmla="*/ 1818212 h 1909398"/>
              <a:gd name="connsiteX1" fmla="*/ 11110799 w 11115640"/>
              <a:gd name="connsiteY1" fmla="*/ 1169332 h 1909398"/>
              <a:gd name="connsiteX2" fmla="*/ 9735661 w 11115640"/>
              <a:gd name="connsiteY2" fmla="*/ 167665 h 1909398"/>
              <a:gd name="connsiteX3" fmla="*/ 1297189 w 11115640"/>
              <a:gd name="connsiteY3" fmla="*/ 113814 h 1909398"/>
              <a:gd name="connsiteX4" fmla="*/ 25953 w 11115640"/>
              <a:gd name="connsiteY4" fmla="*/ 1304875 h 1909398"/>
              <a:gd name="connsiteX5" fmla="*/ 881947 w 11115640"/>
              <a:gd name="connsiteY5" fmla="*/ 1909379 h 1909398"/>
              <a:gd name="connsiteX0" fmla="*/ 9998397 w 11096254"/>
              <a:gd name="connsiteY0" fmla="*/ 1818212 h 1909398"/>
              <a:gd name="connsiteX1" fmla="*/ 11091413 w 11096254"/>
              <a:gd name="connsiteY1" fmla="*/ 1169332 h 1909398"/>
              <a:gd name="connsiteX2" fmla="*/ 9716275 w 11096254"/>
              <a:gd name="connsiteY2" fmla="*/ 167665 h 1909398"/>
              <a:gd name="connsiteX3" fmla="*/ 1277803 w 11096254"/>
              <a:gd name="connsiteY3" fmla="*/ 113814 h 1909398"/>
              <a:gd name="connsiteX4" fmla="*/ 6567 w 11096254"/>
              <a:gd name="connsiteY4" fmla="*/ 1304875 h 1909398"/>
              <a:gd name="connsiteX5" fmla="*/ 862561 w 11096254"/>
              <a:gd name="connsiteY5" fmla="*/ 1909379 h 1909398"/>
              <a:gd name="connsiteX0" fmla="*/ 10045354 w 11143211"/>
              <a:gd name="connsiteY0" fmla="*/ 1816472 h 1907646"/>
              <a:gd name="connsiteX1" fmla="*/ 11138370 w 11143211"/>
              <a:gd name="connsiteY1" fmla="*/ 1167592 h 1907646"/>
              <a:gd name="connsiteX2" fmla="*/ 9763232 w 11143211"/>
              <a:gd name="connsiteY2" fmla="*/ 165925 h 1907646"/>
              <a:gd name="connsiteX3" fmla="*/ 1324760 w 11143211"/>
              <a:gd name="connsiteY3" fmla="*/ 112074 h 1907646"/>
              <a:gd name="connsiteX4" fmla="*/ 5899 w 11143211"/>
              <a:gd name="connsiteY4" fmla="*/ 1278466 h 1907646"/>
              <a:gd name="connsiteX5" fmla="*/ 909518 w 11143211"/>
              <a:gd name="connsiteY5" fmla="*/ 1907639 h 1907646"/>
              <a:gd name="connsiteX0" fmla="*/ 10243598 w 11341455"/>
              <a:gd name="connsiteY0" fmla="*/ 1816181 h 1907353"/>
              <a:gd name="connsiteX1" fmla="*/ 11336614 w 11341455"/>
              <a:gd name="connsiteY1" fmla="*/ 1167301 h 1907353"/>
              <a:gd name="connsiteX2" fmla="*/ 9961476 w 11341455"/>
              <a:gd name="connsiteY2" fmla="*/ 165634 h 1907353"/>
              <a:gd name="connsiteX3" fmla="*/ 1523004 w 11341455"/>
              <a:gd name="connsiteY3" fmla="*/ 111783 h 1907353"/>
              <a:gd name="connsiteX4" fmla="*/ 4118 w 11341455"/>
              <a:gd name="connsiteY4" fmla="*/ 1274064 h 1907353"/>
              <a:gd name="connsiteX5" fmla="*/ 1107762 w 11341455"/>
              <a:gd name="connsiteY5" fmla="*/ 1907348 h 1907353"/>
              <a:gd name="connsiteX0" fmla="*/ 10239923 w 11337780"/>
              <a:gd name="connsiteY0" fmla="*/ 1816181 h 1907356"/>
              <a:gd name="connsiteX1" fmla="*/ 11332939 w 11337780"/>
              <a:gd name="connsiteY1" fmla="*/ 1167301 h 1907356"/>
              <a:gd name="connsiteX2" fmla="*/ 9957801 w 11337780"/>
              <a:gd name="connsiteY2" fmla="*/ 165634 h 1907356"/>
              <a:gd name="connsiteX3" fmla="*/ 1519329 w 11337780"/>
              <a:gd name="connsiteY3" fmla="*/ 111783 h 1907356"/>
              <a:gd name="connsiteX4" fmla="*/ 443 w 11337780"/>
              <a:gd name="connsiteY4" fmla="*/ 1274064 h 1907356"/>
              <a:gd name="connsiteX5" fmla="*/ 1104087 w 11337780"/>
              <a:gd name="connsiteY5" fmla="*/ 1907348 h 1907356"/>
              <a:gd name="connsiteX0" fmla="*/ 10239734 w 11337591"/>
              <a:gd name="connsiteY0" fmla="*/ 1816181 h 1907355"/>
              <a:gd name="connsiteX1" fmla="*/ 11332750 w 11337591"/>
              <a:gd name="connsiteY1" fmla="*/ 1167301 h 1907355"/>
              <a:gd name="connsiteX2" fmla="*/ 9957612 w 11337591"/>
              <a:gd name="connsiteY2" fmla="*/ 165634 h 1907355"/>
              <a:gd name="connsiteX3" fmla="*/ 1519140 w 11337591"/>
              <a:gd name="connsiteY3" fmla="*/ 111783 h 1907355"/>
              <a:gd name="connsiteX4" fmla="*/ 254 w 11337591"/>
              <a:gd name="connsiteY4" fmla="*/ 1274064 h 1907355"/>
              <a:gd name="connsiteX5" fmla="*/ 1103898 w 11337591"/>
              <a:gd name="connsiteY5" fmla="*/ 1907348 h 1907355"/>
              <a:gd name="connsiteX0" fmla="*/ 10240082 w 11337939"/>
              <a:gd name="connsiteY0" fmla="*/ 1816181 h 1916078"/>
              <a:gd name="connsiteX1" fmla="*/ 11333098 w 11337939"/>
              <a:gd name="connsiteY1" fmla="*/ 1167301 h 1916078"/>
              <a:gd name="connsiteX2" fmla="*/ 9957960 w 11337939"/>
              <a:gd name="connsiteY2" fmla="*/ 165634 h 1916078"/>
              <a:gd name="connsiteX3" fmla="*/ 1519488 w 11337939"/>
              <a:gd name="connsiteY3" fmla="*/ 111783 h 1916078"/>
              <a:gd name="connsiteX4" fmla="*/ 602 w 11337939"/>
              <a:gd name="connsiteY4" fmla="*/ 1274064 h 1916078"/>
              <a:gd name="connsiteX5" fmla="*/ 1104246 w 11337939"/>
              <a:gd name="connsiteY5" fmla="*/ 1907348 h 1916078"/>
              <a:gd name="connsiteX0" fmla="*/ 10240082 w 11337939"/>
              <a:gd name="connsiteY0" fmla="*/ 1816181 h 1913842"/>
              <a:gd name="connsiteX1" fmla="*/ 11333098 w 11337939"/>
              <a:gd name="connsiteY1" fmla="*/ 1167301 h 1913842"/>
              <a:gd name="connsiteX2" fmla="*/ 9957960 w 11337939"/>
              <a:gd name="connsiteY2" fmla="*/ 165634 h 1913842"/>
              <a:gd name="connsiteX3" fmla="*/ 1519488 w 11337939"/>
              <a:gd name="connsiteY3" fmla="*/ 111783 h 1913842"/>
              <a:gd name="connsiteX4" fmla="*/ 602 w 11337939"/>
              <a:gd name="connsiteY4" fmla="*/ 1274064 h 1913842"/>
              <a:gd name="connsiteX5" fmla="*/ 1104246 w 11337939"/>
              <a:gd name="connsiteY5" fmla="*/ 1907348 h 1913842"/>
              <a:gd name="connsiteX0" fmla="*/ 10240082 w 11337939"/>
              <a:gd name="connsiteY0" fmla="*/ 1743077 h 1840737"/>
              <a:gd name="connsiteX1" fmla="*/ 11333098 w 11337939"/>
              <a:gd name="connsiteY1" fmla="*/ 1094197 h 1840737"/>
              <a:gd name="connsiteX2" fmla="*/ 9957960 w 11337939"/>
              <a:gd name="connsiteY2" fmla="*/ 92530 h 1840737"/>
              <a:gd name="connsiteX3" fmla="*/ 1519488 w 11337939"/>
              <a:gd name="connsiteY3" fmla="*/ 38679 h 1840737"/>
              <a:gd name="connsiteX4" fmla="*/ 602 w 11337939"/>
              <a:gd name="connsiteY4" fmla="*/ 1200960 h 1840737"/>
              <a:gd name="connsiteX5" fmla="*/ 1104246 w 11337939"/>
              <a:gd name="connsiteY5" fmla="*/ 1834244 h 1840737"/>
              <a:gd name="connsiteX0" fmla="*/ 10240082 w 11337939"/>
              <a:gd name="connsiteY0" fmla="*/ 1750730 h 1848390"/>
              <a:gd name="connsiteX1" fmla="*/ 11333098 w 11337939"/>
              <a:gd name="connsiteY1" fmla="*/ 1101850 h 1848390"/>
              <a:gd name="connsiteX2" fmla="*/ 9957960 w 11337939"/>
              <a:gd name="connsiteY2" fmla="*/ 100183 h 1848390"/>
              <a:gd name="connsiteX3" fmla="*/ 1519488 w 11337939"/>
              <a:gd name="connsiteY3" fmla="*/ 46332 h 1848390"/>
              <a:gd name="connsiteX4" fmla="*/ 602 w 11337939"/>
              <a:gd name="connsiteY4" fmla="*/ 1208613 h 1848390"/>
              <a:gd name="connsiteX5" fmla="*/ 1104246 w 11337939"/>
              <a:gd name="connsiteY5" fmla="*/ 1841897 h 1848390"/>
              <a:gd name="connsiteX0" fmla="*/ 10240082 w 11343274"/>
              <a:gd name="connsiteY0" fmla="*/ 1750730 h 1848390"/>
              <a:gd name="connsiteX1" fmla="*/ 11333098 w 11343274"/>
              <a:gd name="connsiteY1" fmla="*/ 1101850 h 1848390"/>
              <a:gd name="connsiteX2" fmla="*/ 9957960 w 11343274"/>
              <a:gd name="connsiteY2" fmla="*/ 100183 h 1848390"/>
              <a:gd name="connsiteX3" fmla="*/ 1519488 w 11343274"/>
              <a:gd name="connsiteY3" fmla="*/ 46332 h 1848390"/>
              <a:gd name="connsiteX4" fmla="*/ 602 w 11343274"/>
              <a:gd name="connsiteY4" fmla="*/ 1208613 h 1848390"/>
              <a:gd name="connsiteX5" fmla="*/ 1104246 w 11343274"/>
              <a:gd name="connsiteY5" fmla="*/ 1841897 h 1848390"/>
              <a:gd name="connsiteX0" fmla="*/ 10240082 w 11400414"/>
              <a:gd name="connsiteY0" fmla="*/ 1750730 h 1848390"/>
              <a:gd name="connsiteX1" fmla="*/ 11396598 w 11400414"/>
              <a:gd name="connsiteY1" fmla="*/ 1101850 h 1848390"/>
              <a:gd name="connsiteX2" fmla="*/ 9957960 w 11400414"/>
              <a:gd name="connsiteY2" fmla="*/ 100183 h 1848390"/>
              <a:gd name="connsiteX3" fmla="*/ 1519488 w 11400414"/>
              <a:gd name="connsiteY3" fmla="*/ 46332 h 1848390"/>
              <a:gd name="connsiteX4" fmla="*/ 602 w 11400414"/>
              <a:gd name="connsiteY4" fmla="*/ 1208613 h 1848390"/>
              <a:gd name="connsiteX5" fmla="*/ 1104246 w 11400414"/>
              <a:gd name="connsiteY5" fmla="*/ 1841897 h 1848390"/>
              <a:gd name="connsiteX0" fmla="*/ 10240082 w 11396829"/>
              <a:gd name="connsiteY0" fmla="*/ 1704398 h 1802058"/>
              <a:gd name="connsiteX1" fmla="*/ 11396598 w 11396829"/>
              <a:gd name="connsiteY1" fmla="*/ 1055518 h 1802058"/>
              <a:gd name="connsiteX2" fmla="*/ 9957960 w 11396829"/>
              <a:gd name="connsiteY2" fmla="*/ 53851 h 1802058"/>
              <a:gd name="connsiteX3" fmla="*/ 1519488 w 11396829"/>
              <a:gd name="connsiteY3" fmla="*/ 0 h 1802058"/>
              <a:gd name="connsiteX4" fmla="*/ 602 w 11396829"/>
              <a:gd name="connsiteY4" fmla="*/ 1162281 h 1802058"/>
              <a:gd name="connsiteX5" fmla="*/ 1104246 w 11396829"/>
              <a:gd name="connsiteY5" fmla="*/ 1795565 h 1802058"/>
              <a:gd name="connsiteX0" fmla="*/ 10240082 w 11396829"/>
              <a:gd name="connsiteY0" fmla="*/ 1704398 h 1802058"/>
              <a:gd name="connsiteX1" fmla="*/ 11396598 w 11396829"/>
              <a:gd name="connsiteY1" fmla="*/ 1055518 h 1802058"/>
              <a:gd name="connsiteX2" fmla="*/ 9957960 w 11396829"/>
              <a:gd name="connsiteY2" fmla="*/ 53851 h 1802058"/>
              <a:gd name="connsiteX3" fmla="*/ 1519488 w 11396829"/>
              <a:gd name="connsiteY3" fmla="*/ 0 h 1802058"/>
              <a:gd name="connsiteX4" fmla="*/ 602 w 11396829"/>
              <a:gd name="connsiteY4" fmla="*/ 1162281 h 1802058"/>
              <a:gd name="connsiteX5" fmla="*/ 1104246 w 11396829"/>
              <a:gd name="connsiteY5" fmla="*/ 1795565 h 1802058"/>
              <a:gd name="connsiteX0" fmla="*/ 10240082 w 11398971"/>
              <a:gd name="connsiteY0" fmla="*/ 1704398 h 1802058"/>
              <a:gd name="connsiteX1" fmla="*/ 11396598 w 11398971"/>
              <a:gd name="connsiteY1" fmla="*/ 1055518 h 1802058"/>
              <a:gd name="connsiteX2" fmla="*/ 9957960 w 11398971"/>
              <a:gd name="connsiteY2" fmla="*/ 53851 h 1802058"/>
              <a:gd name="connsiteX3" fmla="*/ 1519488 w 11398971"/>
              <a:gd name="connsiteY3" fmla="*/ 0 h 1802058"/>
              <a:gd name="connsiteX4" fmla="*/ 602 w 11398971"/>
              <a:gd name="connsiteY4" fmla="*/ 1162281 h 1802058"/>
              <a:gd name="connsiteX5" fmla="*/ 1104246 w 11398971"/>
              <a:gd name="connsiteY5" fmla="*/ 1795565 h 1802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98971" h="1802058">
                <a:moveTo>
                  <a:pt x="10240082" y="1704398"/>
                </a:moveTo>
                <a:cubicBezTo>
                  <a:pt x="10946352" y="1696910"/>
                  <a:pt x="11383293" y="1647949"/>
                  <a:pt x="11396598" y="1055518"/>
                </a:cubicBezTo>
                <a:cubicBezTo>
                  <a:pt x="11409903" y="463087"/>
                  <a:pt x="11416820" y="65312"/>
                  <a:pt x="9957960" y="53851"/>
                </a:cubicBezTo>
                <a:lnTo>
                  <a:pt x="1519488" y="0"/>
                </a:lnTo>
                <a:cubicBezTo>
                  <a:pt x="56778" y="16169"/>
                  <a:pt x="22184" y="414870"/>
                  <a:pt x="602" y="1162281"/>
                </a:cubicBezTo>
                <a:cubicBezTo>
                  <a:pt x="-20980" y="1909692"/>
                  <a:pt x="540625" y="1796166"/>
                  <a:pt x="1104246" y="1795565"/>
                </a:cubicBezTo>
              </a:path>
            </a:pathLst>
          </a:custGeom>
          <a:noFill/>
          <a:ln w="254000"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49AF32A-44CC-4111-A00E-773ADD695A3F}"/>
              </a:ext>
            </a:extLst>
          </p:cNvPr>
          <p:cNvCxnSpPr>
            <a:cxnSpLocks/>
          </p:cNvCxnSpPr>
          <p:nvPr/>
        </p:nvCxnSpPr>
        <p:spPr>
          <a:xfrm>
            <a:off x="3988370" y="4224033"/>
            <a:ext cx="829112" cy="0"/>
          </a:xfrm>
          <a:prstGeom prst="straightConnector1">
            <a:avLst/>
          </a:prstGeom>
          <a:noFill/>
          <a:ln w="254000"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E093356-BCAA-480B-8838-CA1F4EFA4649}"/>
              </a:ext>
            </a:extLst>
          </p:cNvPr>
          <p:cNvCxnSpPr>
            <a:cxnSpLocks/>
          </p:cNvCxnSpPr>
          <p:nvPr/>
        </p:nvCxnSpPr>
        <p:spPr>
          <a:xfrm>
            <a:off x="7383991" y="4224033"/>
            <a:ext cx="829112" cy="0"/>
          </a:xfrm>
          <a:prstGeom prst="straightConnector1">
            <a:avLst/>
          </a:prstGeom>
          <a:noFill/>
          <a:ln w="254000"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95F4733-29D0-4708-9693-6B8C54D9DE79}"/>
              </a:ext>
            </a:extLst>
          </p:cNvPr>
          <p:cNvSpPr/>
          <p:nvPr/>
        </p:nvSpPr>
        <p:spPr>
          <a:xfrm>
            <a:off x="1421862" y="3458178"/>
            <a:ext cx="2566508" cy="1531709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Ingest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35670F5-B42A-42A7-A007-953A91F2AE08}"/>
              </a:ext>
            </a:extLst>
          </p:cNvPr>
          <p:cNvSpPr/>
          <p:nvPr/>
        </p:nvSpPr>
        <p:spPr>
          <a:xfrm>
            <a:off x="4817483" y="3368082"/>
            <a:ext cx="2566508" cy="1531709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Enrich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033A223-20D0-4CBF-9EB3-71654E8B2FFA}"/>
              </a:ext>
            </a:extLst>
          </p:cNvPr>
          <p:cNvSpPr/>
          <p:nvPr/>
        </p:nvSpPr>
        <p:spPr>
          <a:xfrm>
            <a:off x="8213103" y="3368082"/>
            <a:ext cx="2566508" cy="1531709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1882945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43" grpId="0" animBg="1"/>
      <p:bldP spid="4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9db87fe-0343-49c6-9f11-1d69a5e6d037&quot;,&quot;TimeStamp&quot;:&quot;2017-11-15T15:47:00.8529066-08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00a338cf-e920-4b00-88b7-8cf76cfb3799&quot;,&quot;TimeStamp&quot;:&quot;2017-11-15T15:47:00.8549064-08:00&quot;}"/>
</p:tagLst>
</file>

<file path=ppt/theme/theme1.xml><?xml version="1.0" encoding="utf-8"?>
<a:theme xmlns:a="http://schemas.openxmlformats.org/drawingml/2006/main" name="5-50166_Machine_Learning_AI_&amp;_Data_Science_Conference_Template">
  <a:themeElements>
    <a:clrScheme name="MLA&amp;DS">
      <a:dk1>
        <a:srgbClr val="505050"/>
      </a:dk1>
      <a:lt1>
        <a:srgbClr val="FFFFFF"/>
      </a:lt1>
      <a:dk2>
        <a:srgbClr val="A80000"/>
      </a:dk2>
      <a:lt2>
        <a:srgbClr val="E6E6E6"/>
      </a:lt2>
      <a:accent1>
        <a:srgbClr val="A80000"/>
      </a:accent1>
      <a:accent2>
        <a:srgbClr val="080808"/>
      </a:accent2>
      <a:accent3>
        <a:srgbClr val="505050"/>
      </a:accent3>
      <a:accent4>
        <a:srgbClr val="002050"/>
      </a:accent4>
      <a:accent5>
        <a:srgbClr val="D83B01"/>
      </a:accent5>
      <a:accent6>
        <a:srgbClr val="737373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chine_Learning_AI_Data_Science_Conference_16x9_Template.potx" id="{478BF69B-7207-454D-A2B3-A99948846C7A}" vid="{9A4B171A-AA92-4439-96C1-274DD774861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MSG Readiness Master Template 16x9_MODIFIED">
  <a:themeElements>
    <a:clrScheme name="Custom 2">
      <a:dk1>
        <a:srgbClr val="3F3F3F"/>
      </a:dk1>
      <a:lt1>
        <a:sysClr val="window" lastClr="FFFFFF"/>
      </a:lt1>
      <a:dk2>
        <a:srgbClr val="3F3F3F"/>
      </a:dk2>
      <a:lt2>
        <a:srgbClr val="FFFFFF"/>
      </a:lt2>
      <a:accent1>
        <a:srgbClr val="002050"/>
      </a:accent1>
      <a:accent2>
        <a:srgbClr val="00188F"/>
      </a:accent2>
      <a:accent3>
        <a:srgbClr val="0078D7"/>
      </a:accent3>
      <a:accent4>
        <a:srgbClr val="BAD80A"/>
      </a:accent4>
      <a:accent5>
        <a:srgbClr val="008272"/>
      </a:accent5>
      <a:accent6>
        <a:srgbClr val="00B294"/>
      </a:accent6>
      <a:hlink>
        <a:srgbClr val="00BCF2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MSGR Readiness Template_010415" id="{82D3D4E7-D223-4A60-81A2-37362F89B327}" vid="{51F33C4D-D8AA-44B3-AE4F-BCF1547D16F5}"/>
    </a:ext>
  </a:extLst>
</a:theme>
</file>

<file path=ppt/theme/theme4.xml><?xml version="1.0" encoding="utf-8"?>
<a:theme xmlns:a="http://schemas.openxmlformats.org/drawingml/2006/main" name="Microsoft_Light_Template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2017_Final_101117.potx" id="{23E4E62B-6B78-4EA4-A9A8-DFDAC476AD16}" vid="{1A7D0CCB-F126-4FFD-A125-29ED67511E4F}"/>
    </a:ext>
  </a:extLst>
</a:theme>
</file>

<file path=ppt/theme/theme5.xml><?xml version="1.0" encoding="utf-8"?>
<a:theme xmlns:a="http://schemas.openxmlformats.org/drawingml/2006/main" name="4_Color Template">
  <a:themeElements>
    <a:clrScheme name="AI and Research">
      <a:dk1>
        <a:srgbClr val="0078D7"/>
      </a:dk1>
      <a:lt1>
        <a:srgbClr val="FFFFFF"/>
      </a:lt1>
      <a:dk2>
        <a:srgbClr val="000000"/>
      </a:dk2>
      <a:lt2>
        <a:srgbClr val="FFFFFF"/>
      </a:lt2>
      <a:accent1>
        <a:srgbClr val="4DB0FF"/>
      </a:accent1>
      <a:accent2>
        <a:srgbClr val="0078D7"/>
      </a:accent2>
      <a:accent3>
        <a:srgbClr val="002050"/>
      </a:accent3>
      <a:accent4>
        <a:srgbClr val="505050"/>
      </a:accent4>
      <a:accent5>
        <a:srgbClr val="D83B01"/>
      </a:accent5>
      <a:accent6>
        <a:srgbClr val="008272"/>
      </a:accent6>
      <a:hlink>
        <a:srgbClr val="002050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D8DB1AF2-B76E-46FE-9B1D-D79B573A4F71}" vid="{20156132-3F4B-4F4A-9433-25F4386F5951}"/>
    </a:ext>
  </a:extLst>
</a:theme>
</file>

<file path=ppt/theme/theme6.xml><?xml version="1.0" encoding="utf-8"?>
<a:theme xmlns:a="http://schemas.openxmlformats.org/drawingml/2006/main" name="2_SMSG Readiness Master Template 16x9_MODIFIED">
  <a:themeElements>
    <a:clrScheme name="Custom 2">
      <a:dk1>
        <a:srgbClr val="3F3F3F"/>
      </a:dk1>
      <a:lt1>
        <a:sysClr val="window" lastClr="FFFFFF"/>
      </a:lt1>
      <a:dk2>
        <a:srgbClr val="3F3F3F"/>
      </a:dk2>
      <a:lt2>
        <a:srgbClr val="FFFFFF"/>
      </a:lt2>
      <a:accent1>
        <a:srgbClr val="002050"/>
      </a:accent1>
      <a:accent2>
        <a:srgbClr val="00188F"/>
      </a:accent2>
      <a:accent3>
        <a:srgbClr val="0078D7"/>
      </a:accent3>
      <a:accent4>
        <a:srgbClr val="BAD80A"/>
      </a:accent4>
      <a:accent5>
        <a:srgbClr val="008272"/>
      </a:accent5>
      <a:accent6>
        <a:srgbClr val="00B294"/>
      </a:accent6>
      <a:hlink>
        <a:srgbClr val="00BCF2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MSGR Readiness Template_010415" id="{82D3D4E7-D223-4A60-81A2-37362F89B327}" vid="{51F33C4D-D8AA-44B3-AE4F-BCF1547D16F5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835844903E354B9E803EF1B924C727" ma:contentTypeVersion="5" ma:contentTypeDescription="Create a new document." ma:contentTypeScope="" ma:versionID="1767f38b0f70ee39e90c70a8821d057f">
  <xsd:schema xmlns:xsd="http://www.w3.org/2001/XMLSchema" xmlns:xs="http://www.w3.org/2001/XMLSchema" xmlns:p="http://schemas.microsoft.com/office/2006/metadata/properties" xmlns:ns2="06839bc7-ccce-4f39-bfa8-7e58ab34114a" targetNamespace="http://schemas.microsoft.com/office/2006/metadata/properties" ma:root="true" ma:fieldsID="2bd6502e05598ef65ed36f3ce3f26d40" ns2:_="">
    <xsd:import namespace="06839bc7-ccce-4f39-bfa8-7e58ab3411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839bc7-ccce-4f39-bfa8-7e58ab3411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908eda48-a286-41d9-b750-7982299abe6b"/>
    <ds:schemaRef ds:uri="http://schemas.microsoft.com/office/infopath/2007/PartnerControls"/>
    <ds:schemaRef ds:uri="4f3def91-b498-4be8-ae1a-d6bd23e536c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B1F0119-6CC6-4EF6-B79A-A7FA52DB61F7}"/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Machine_Learning_AI_Data_Science_Conference_16x9_Template</Template>
  <TotalTime>71</TotalTime>
  <Words>693</Words>
  <Application>Microsoft Office PowerPoint</Application>
  <PresentationFormat>Custom</PresentationFormat>
  <Paragraphs>154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11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Wingdings</vt:lpstr>
      <vt:lpstr>5-50166_Machine_Learning_AI_&amp;_Data_Science_Conference_Template</vt:lpstr>
      <vt:lpstr>Office Theme</vt:lpstr>
      <vt:lpstr>1_SMSG Readiness Master Template 16x9_MODIFIED</vt:lpstr>
      <vt:lpstr>Microsoft_Light_Template</vt:lpstr>
      <vt:lpstr>4_Color Template</vt:lpstr>
      <vt:lpstr>2_SMSG Readiness Master Template 16x9_MODIFIED</vt:lpstr>
      <vt:lpstr>Cognitive Search and Augmentation Combining Microsoft Cognitive Services and Azure Search</vt:lpstr>
      <vt:lpstr>PowerPoint Presentation</vt:lpstr>
      <vt:lpstr>PowerPoint Presentation</vt:lpstr>
      <vt:lpstr>PowerPoint Presentation</vt:lpstr>
      <vt:lpstr>PowerPoint Presentation</vt:lpstr>
      <vt:lpstr>Enriching content through Cognitive Services</vt:lpstr>
      <vt:lpstr>Analyzing text</vt:lpstr>
      <vt:lpstr>PowerPoint Presentation</vt:lpstr>
      <vt:lpstr>How do we do this?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Luis Cabrera-Cordon</dc:creator>
  <cp:keywords>machine learning; AI ＆ Data Science Conference</cp:keywords>
  <dc:description>Template: Mitchell Derrey, Silver Fox Productions_x000d_
Formatting: _x000d_
Audience Type:</dc:description>
  <cp:lastModifiedBy>Luis Cabrera-Cordon</cp:lastModifiedBy>
  <cp:revision>10</cp:revision>
  <dcterms:created xsi:type="dcterms:W3CDTF">2017-12-01T21:25:24Z</dcterms:created>
  <dcterms:modified xsi:type="dcterms:W3CDTF">2018-03-30T22:54:53Z</dcterms:modified>
  <cp:category>Machine Learning, AI &amp; Data Science Conference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0x0101005F835844903E354B9E803EF1B924C727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20;#Microsoft Conference Center|9ee5e79d-18a6-44c6-bfde-7021198eb4fc</vt:lpwstr>
  </property>
  <property fmtid="{D5CDD505-2E9C-101B-9397-08002B2CF9AE}" pid="7" name="Track">
    <vt:lpwstr/>
  </property>
  <property fmtid="{D5CDD505-2E9C-101B-9397-08002B2CF9AE}" pid="8" name="Event Location">
    <vt:lpwstr>131;#Microsoft Redmond Campus|3cd96142-cb30-40de-9c66-cd17f1bb8ca1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69;#machine learning|912b89bd-3197-4d37-838b-dea3c299099a;#169;#AI ＆ Data Science Conference|8f010730-a012-41a8-b19a-7b5a9af03b6a</vt:lpwstr>
  </property>
  <property fmtid="{D5CDD505-2E9C-101B-9397-08002B2CF9AE}" pid="12" name="Audience1">
    <vt:lpwstr/>
  </property>
  <property fmtid="{D5CDD505-2E9C-101B-9397-08002B2CF9AE}" pid="13" name="Event Name">
    <vt:lpwstr>72;#Machine Learning, AI and Data Science Conference|2f5995e3-1e3d-4c27-96d6-c6c80990926c</vt:lpwstr>
  </property>
  <property fmtid="{D5CDD505-2E9C-101B-9397-08002B2CF9AE}" pid="14" name="MSIP_Label_f42aa342-8706-4288-bd11-ebb85995028c_Enabled">
    <vt:lpwstr>True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SIP_Label_f42aa342-8706-4288-bd11-ebb85995028c_Owner">
    <vt:lpwstr>luisca@microsoft.com</vt:lpwstr>
  </property>
  <property fmtid="{D5CDD505-2E9C-101B-9397-08002B2CF9AE}" pid="17" name="MSIP_Label_f42aa342-8706-4288-bd11-ebb85995028c_SetDate">
    <vt:lpwstr>2017-12-01T22:10:29.6446901Z</vt:lpwstr>
  </property>
  <property fmtid="{D5CDD505-2E9C-101B-9397-08002B2CF9AE}" pid="18" name="MSIP_Label_f42aa342-8706-4288-bd11-ebb85995028c_Name">
    <vt:lpwstr>General</vt:lpwstr>
  </property>
  <property fmtid="{D5CDD505-2E9C-101B-9397-08002B2CF9AE}" pid="19" name="MSIP_Label_f42aa342-8706-4288-bd11-ebb85995028c_Application">
    <vt:lpwstr>Microsoft Azure Information Protection</vt:lpwstr>
  </property>
  <property fmtid="{D5CDD505-2E9C-101B-9397-08002B2CF9AE}" pid="20" name="MSIP_Label_f42aa342-8706-4288-bd11-ebb85995028c_Extended_MSFT_Method">
    <vt:lpwstr>Automatic</vt:lpwstr>
  </property>
  <property fmtid="{D5CDD505-2E9C-101B-9397-08002B2CF9AE}" pid="21" name="Sensitivity">
    <vt:lpwstr>General</vt:lpwstr>
  </property>
</Properties>
</file>